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колониальной системы: почему мир изменился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ушли, а мир стал другим.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распалась колониальная система
</a:t>
            </a:r>
            <a:endParaRPr lang="en-US" sz="168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подчиняла зависимые территории метрополиям; деколонизация после 1945 года быстро изменила политическую карту мира.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толчок к распаду империй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на пике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европейские державы контролировали огромные пространства в Азии и Африке, но управление через центр становилось всё менее устойчивым.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элиты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росли школы, печать и политические объединения, поэтому всё больше людей требовали равных прав и участия в управлении.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войной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подорвала представление о непобедимости Европы и показала, что метрополии тоже могут быть уязвимы.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независимости перестала быть мечтой отдельных лидеров и превратилась в реальную цель массовых движений.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ускорение началось после 1945 года
</a:t>
            </a:r>
            <a:endParaRPr lang="en-US" sz="2704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европейские державы потеряли людей, деньги и военный ресурс, поэтому удерживать колонии прежними методами стало гораздо труднее.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издержек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Разрушенная войной инфраструктура и дефицит средств делали колониальное управление слишком дорогим для истощённых метрополий.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Организованное сопротивление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усилились массовые партии, профсоюзы и освободительные движения, способные вести длительную политическую борьбу.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легитимности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международная атмосфера после 1945 года делала прямое колониальное господство всё менее приемлемым для мирового сообщества.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распадалась колониальная система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сложились в единую цепь: военные потери, политические идеи и внешнее давление усиливали друг друга.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деколонизации по десятилетиям
</a:t>
            </a:r>
            <a:endParaRPr lang="en-US" sz="293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независимость получали отдельные территории в Азии, затем волна перекинулась на Африку и завершилась в эпоху новых форм влияния.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деколонизации пришёлся на 1960-е годы, когда независимость получили десятки африканских стран.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деколонизации XX века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право народов на независимость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ООН закрепил принцип самоопределения, и после 1945 года колониальные вопросы всё чаще обсуждались как проблема международной справедливости, а не внутреннее дело империй.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трибуна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Генеральная Ассамблея стала площадкой, где молодые государства и антиколониальные лидеры могли публично оспаривать право метрополий на контроль над колониями.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Легитимация деколонизации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1960 года о предоставлении независимости колониальным странам и народам придала борьбе за освобождение официальный международный статус.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мировая политика помогала деколонизации
</a:t>
            </a:r>
            <a:endParaRPr lang="en-US" sz="2722" dirty="0"/>
          </a:p>
        </p:txBody>
      </p:sp>
      <p:sp>
        <p:nvSpPr>
          <p:cNvPr id="8" name="Text 2"/>
          <p:cNvSpPr txBox="1"/>
          <p:nvPr/>
        </p:nvSpPr>
        <p:spPr>
          <a:xfrm>
            <a:off x="535775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США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нередко поддерживали распад европейских колониальных империй, рассчитывая ослабить старые центры влияния и расширить собственное политическое присутствие.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5012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СССР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использовал антиколониальные лозунги как часть идеологической борьбы, представляя освобождение колоний как шаг против западного господства.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237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 помогло новым государствам говорить единым голосом и отстаивать независимость без подчинения ни одному из блоков.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Пакистан: независимость с конфликтом
</a:t>
            </a:r>
            <a:endParaRPr lang="en-US" sz="2473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раздел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Британская Индия получила независимость, но одновременно произошёл раздел на Индию и Пакистан, который сразу сделал новый порядок крайне нестабильным.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миллионов людей сопровождалось страхом, насилием и потерей домов, а линия границы разделила семьи, общины и хозяйственные связи.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показал, что уход империи может быть стремительным, но последствия для общества оказываются долгими и болезненными.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деколонизации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Индии и Пакистана стал предупреждением для многих регионов: формальная независимость ещё не гарантирует мирного сосуществования.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итогом борьбы за признание суверенитета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четырёх лет войны и переговоров Индонезия добилась международного признания независимости.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Индонезии; соглашения в Ренвилле и Гааге, 1949 год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годом, когда национализация канала показала пределы европейской силы.
</a:t>
            </a:r>
            <a:endParaRPr lang="en-US" sz="1651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Суэцкого канала в 1956 году стала поворотным моментом: один стратегический объект показал, что прежний порядок уже нельзя удерживать силой.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статья «Suez Crisis».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национального освобождения объединил разные силы вокруг одной цели — прекращения французского господства. После 1954 года конфликт быстро превратился в широкую войну, где политика и вооружённое сопротивление шли вместе.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насилия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армия отвечала массовыми операциями, пытками и репрессиями, а боевые действия затронули и города, и сельские районы. Цена войны измерялась не только жертвами, но и глубоким расколом общества.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1962 году Алжир добился независимости, однако память о войне надолго осталась частью национальной истории. Этот пример показывает, что деколонизация могла быть победой, достигнутой через тяжёлую травму.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Алжир: длительная вооружённая борьба
</a:t>
            </a:r>
            <a:endParaRPr lang="en-US" sz="29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Гана: быстрый политический переход
</a:t>
            </a:r>
            <a:endParaRPr lang="en-US" sz="2956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1948: рост требований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1948 году в Британской Золотой Аке усилилось движение за самоуправление. Политические партии, профсоюзы и городская элита начали добиваться не реформ, а полной независимости.
</a:t>
            </a:r>
            <a:endParaRPr lang="en-US" sz="828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1951 году Кваме Нкрума и его сторонники победили на выборах, что ускорило переход к самостоятельности. Колониальная администрация уже не могла игнорировать массовую поддержку антиколониальной программы.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1951: политический перелом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1957: независимость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 марта 1957 года страна стала независимой под именем Гана. Это был один из самых мирных и быстрых переходов к суверенитету в тропической Африке.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и Конго: трудный выход из колониализма
</a:t>
            </a:r>
            <a:endParaRPr lang="en-US" sz="2701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Мау-Мау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Кении движение Мау-Мау стало ответом на земельную несправедливость и ограничение политических прав. Британские власти ввели чрезвычайные меры, а конфликт сопровождался массовыми арестами и жестокими репрессиями.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получило независимость в 1960 году, но новые институты оказались слишком слабыми для управления огромной страной. Споры между элитами быстро переросли в кризис и распад контроля над территорией.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вмешательство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внутренние дела Конго вмешались внешние силы, а борьба за ресурсы усилила нестабильность. Деколонизация здесь не завершилась мирным переходом, а открыла длительный период насилия и соперничества.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примера показывают, что формальный уход метрополии не решал сразу вопросы безопасности, управления и экономической устойчивости. Цена независимости могла оказаться очень высокой, если общество не успевало создать новые механизмы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деколонизации: сравнение путей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путь к независимости определял и масштаб потерь, и устойчивость нового государства. Быстрее всего переход проходил там, где стороны успевали договориться, а война почти всегда оставляла тяжёлое наследие.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Переговорный путь обычно снижал разрушения, тогда как вооружённая борьба и общий кризис империй ускоряли распад, но делали его более болезненным.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примерам деколонизации: Индия, Индонезия, Алжир, Кения, Конго.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сразу после независимости
</a:t>
            </a:r>
            <a:endParaRPr lang="en-US" sz="2713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суверенитета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собственные символы государственности: флаг, гимн, столица, национальные институты. Они закрепляли политическую самостоятельность, но не устраняли сразу старые социальные и экономические противоречия.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без учёта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часто стали международными рубежами новых стран. Из-за этого возникали споры о территориях, принадлежности регионов и распределении власти между разными народами.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оставалась ориентированной на сырьё и экспорт немногих товаров. Такая структура делала молодые государства уязвимыми к колебаниям мировых цен и внешнему давлению.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элиты получали широкую ответственность, но ограниченный опыт управления и нехватку подготовленных кадров. Это повышало риск переворотов, кризисов и борьбы за контроль над государством.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новых государств и неоколониализм
</a:t>
            </a:r>
            <a:endParaRPr lang="en-US" sz="2628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Первой проблемой стала нехватка административного опыта: колониальная система редко готовила местных жителей к полноценному управлению. После ухода метрополии многим странам пришлось быстро создавать министерства, суды и армию.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вызов — кадровый разрыв. Важные должности нередко занимали люди без достаточной подготовки, потому что доступ к образованию был ограничен, а управленческий аппарат формировался в спешке.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проблема касалась экономики: кредиты, торговые соглашения и зависимость от экспорта сырья связывали новые страны с бывшими центрами силы. Формальная независимость не означала полной свободы решений.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Неоколониальное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бывшие метрополии сохраняли влияние через инвестиции, компании и контроль над ключевыми отраслями. Такое неформальное давление называют неоколониализмом, потому что оно ограничивает реальный суверенитет без прямого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наследие колониальной эпохи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право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новые государства сохранили языки и правовые нормы колониального периода, потому что они уже были встроены в образование и управление. Это облегчало работу государства, но не всегда отражало местные традиции.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проведённые европейскими державами, часто разделяли единые исторические регионы или объединяли разные общности. Поэтому споры о принадлежности земель и этническом балансе не исчезли вместе с колониальной властью.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колониализма было двойственным: оно принесло современные административные институты, но одновременно вытесняло местные практики и иерархии. В итоге новые общества часто строили идентичность из нескольких наследий сразу.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показала, что даже после формального изменения статуса страны несправедливость может сохраняться десятилетиями. Лишь долгий демонтаж апартеида приблизил её к реальному равноправию.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Азии и Африки исчезают огромные колониальные владения, которые прежде управлялись из Лондона, Парижа, Амстердама и Лиссабона. Вместо них появляются новые государства со своими столицами, флагами и внешней политикой. Мир становится значительно более многоголосым.
</a:t>
            </a:r>
            <a:endParaRPr lang="en-US" sz="816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ООН одна за другой вступают бывшие колонии, и международная система начинает выглядеть иначе. Суверенитет перестаёт быть привилегией немногих и превращается в общепринятый принцип, который признают почти все страны.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суверенитета
</a:t>
            </a:r>
            <a:endParaRPr lang="en-US" sz="1503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империи уже не могут управлять территориями напрямую, поэтому их влияние меняет форму. На смену колониальному контролю приходят экономические связи, союзы и конкуренция за влияние в новых независимых странах.
</a:t>
            </a:r>
            <a:endParaRPr lang="en-US" sz="88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влияния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карта мира
</a:t>
            </a:r>
            <a:endParaRPr lang="en-US" sz="29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ушли, но их следы остались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империи исчезли, потому что не смогли удержать мир, где усилились национальные движения, международные нормы и антиколониальный протест. Но их границы, экономические связи и политические последствия продолжают влиять на многие страны и сегодня.
</a:t>
            </a:r>
            <a:endParaRPr lang="en-US" sz="375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2026-07-26T06:28:17Z</dcterms:created>
  <dcterms:modified xsi:type="dcterms:W3CDTF">2026-07-26T06:28:17Z</dcterms:modified>
</cp:coreProperties>
</file>