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«Шемякин суд»: сатирическая повесть о несправедливом суде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том, как суд становится смешным и страшным одновременно.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повести в литературе XVII 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«Шемякин суд» вырос из интереса к повседневным конфликтам и народной сатире. В основе — понятная бытовая история, где смех помогает обличить жадность, произвол и несправедливость.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8795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быстро стало нарицательным для несправедливого и формального суда.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XVII века; устойчивое значение выражения в русском языке
</a:t>
            </a:r>
            <a:endParaRPr lang="en-US" sz="1088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появилась повесть, а выражение стало обозначать предвзятое решение.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 положение слабого человека, который зависит от чужой помощи и не может защитить себя. Через его судьбу особенно заметна жестокость несправедливого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Бедный брат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брат думает прежде всего о себе, а судья решает дело не по закону, а по выгоде. Вместе они показывают, как деньги и власть искажают правду.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брат и судья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двигают сюжет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повести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сюжета строится как цепочка причин, случайностей и абсурдного судебного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с камнем и тесом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Бедняк несёт камень, и обычная дорога вдруг превращается в цепочку неприятностей. Простая деталь запускает весь дальнейший конфликт.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тес, и новая случайность делает положение героя ещё хуже. Важнее не сама вещь, а то, как она меняет ход событий.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увидеть главную мысль повести. Абсурд начинается с малого и постепенно приводит к нелепому судебному исходу.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бытовая мелочь может обернуться серьёзным спором. Из этого рождается комизм: масштаб беды не соответствует её причине.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сатиры есть в повести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здесь направлена не только против отдельных героев, но и против самого порядка, где правду легко подменяют выгодой.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абсурд и корысть, тем сильнее обличение несправедливого суда.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повести «Шемякин суд» и её школьному литературному анализу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становится из-за того, что судья рассуждает нелепо и выбирает решение, которое не связано со здравым смыслом. Ожидание справедливости оборачивается неожиданным абсурдом.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Грустно от того, что бедный человек не может добиться правды. Он оказывается слабее не только богатого, но и самой системы, которая должна его защищать.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смех в повести не просто развлекает, а помогает увидеть серьёзную проблему. Комическое здесь тесно связано с жалостью и возмущением.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смешная и грустная одновременно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суд и «шемякин» суд: сравнение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честный суд отличается от произвольного решения.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нет закона и честности, суд перестаёт быть защитой человека.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содержанию повести «Шемякин суд»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много повторов, коротких реплик и простых оборотов, похожих на устный рассказ. Такой язык легко представить на слух, поэтому история запоминается быстро.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повести звучит по-народному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через детали и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Насмешливые выражения и точные бытовые детали делают текст ярким и выразительным. Благодаря этому сатира звучит близко к фольклору и понятна читателю.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68903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образа бедняка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Бедняк не обладает ни силой, ни влиянием: он вынужден полагаться на случай и чужую милость. Его положение сразу показывает, насколько беззащитен простой человек перед богатым и властью.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и зависимый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обращается за помощью не ради выгоды, а потому что иначе не может защитить себя. Через этот поступок видно: для бедного человека суд становится последней надеждой, а не формальностью.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 в справедливости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попадает в беду не по злому умыслу, а из-за цепочки нелепых обстоятельств. Поэтому читатель видит в нем не смешного персонажа, а человека, которому искренне жаль помочь нельзя.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Вызывает сочувствие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его примере повесть показывает, как жадность и произвол превращают обычный спор в обиду. Бедняк оказывается наказанным там, где должен был получить защиту и поддержку.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Жертва несправедливости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образ богатого брата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богатый брат не желает поддержать родича. Его поведение сразу показывает, что имущество для него важнее семейного долга и человеческого участия.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в помощи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ясно: чужая нужда его не трогает. Он смотрит на конфликт как на неприятность, а не как на ситуацию, где требуется сочувствие.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 к беде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богатый брат воспринимается как носитель духовной бедности. Повесть противопоставляет его материальное благополучие и полное отсутствие доброты, что усиливает сатирическое звучание текста.
</a:t>
            </a:r>
            <a:endParaRPr lang="en-US" sz="10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человеческие пороки высмеиваются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Пороки показаны не отвлечённо, а через поступки героев. Поэтому сатирический смысл повести легко считывается даже без сложных объяснений.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стоит жадность: именно она запускает конфликт и делает невозможной честную помощь.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повести «Шемякин суд»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с обычной бытовой ситуации, но уже первая просьба о помощи приводит к конфликту. Простое решение оказывается недоступным, потому что между героями нет ни доверия, ни милосердия.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действие развивается по цепочке: одна случайность вызывает другую, и каждое новое событие делает положение бедняка ещё тяжелее. Благодаря этому рассказ движется быстро и кажется почти неотвратимым.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случайно возникшая беда превращается в судебное дело, а затем — в насмешку над законом. Такая композиция помогает увидеть, как абсурд растёт шаг за шагом.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повесть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беды к комизму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показывает, как бытовая случайность превращается в сатирическую сцену.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похожая на правду, и художественное преувеличение
</a:t>
            </a:r>
            <a:endParaRPr lang="en-US" sz="2095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не настоящий протокол, а художественный рассказ. Однако сама судебная обстановка узнаваема: спор, жалоба, решение и чувство несправедливости. Именно поэтому читатель легко представляет старинную избу, где судят бедного человека.
</a:t>
            </a:r>
            <a:endParaRPr lang="en-US" sz="1165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как сцена насмешки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Случайность, которая всё меняет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предметы в повести становятся началом больших неприятностей. Камень, тес и нелепые обстоятельства превращают бытовую ситуацию в комическую историю, где каждое действие будто толкает героя к новой беде.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не точную хронику, а представление о жизни своего времени. В тексте слышны реальные страхи людей: произвол, зависимость от сильных и надежда на справедливый суд, которого часто не было.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XVII века в отражении сатиры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важно и сегодня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легко обсуждать на уроке, потому что её конфликт узнаваем: сильный давит слабого, а решение принимается не по правилам.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нарушается справедливость, тем сильнее современное звучание текста: он напоминает, зачем обществу нужны честные правила.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повести «Шемякин суд»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8795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возникла в XVII веке и сохранила актуальность, потому что её главный урок касается любой эпохи: справедливость важнее выгоды и случайного везения.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древнерусской литературы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время, когда эта сатирическая история появилась и сразу показала, что закон без совести становится насмешкой.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«Шемякина суда»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главные признаки повести и её художественный смысл.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повести «Шемякин суд»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работают на одну цель: показать, как несправедливость становится смешной, но от этого не перестаёт быть опасной.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напоминает, что закон должен служить правде, а не выгоде сильных. Её смех помогает увидеть серьёзную проблему: без совести любое решение превращается в несправедливость.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«Шемякин суд»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2026-05-19T04:45:08Z</dcterms:created>
  <dcterms:modified xsi:type="dcterms:W3CDTF">2026-05-19T04:45:08Z</dcterms:modified>
</cp:coreProperties>
</file>