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во второй половине XVII века: основные события и значение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политическая нестабильность и становление демократии.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социально-политический сдвиг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 века — время восстановления монархии и развития науки. Мир формируется под влиянием гражданской войны и колониальных амбиций Англии.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республики и возврат Карла II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1660 году после периода республики Карл II прибыл в Лондон и восстановил монархию, завершив эпоху Кромвеля. Этот акт ознаменовал возвращение традиционной власти в стране.
</a:t>
            </a:r>
            <a:endParaRPr lang="en-US" sz="1163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аристократического влияния
</a:t>
            </a:r>
            <a:endParaRPr lang="en-US" sz="1171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восстановлением монархии аристократия снова получила большие полномочия и влияние, что изменило социальную структуру и порядок управления страной.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баланса сил с парламентом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монархия была восстановлена, соотношение власти между королём и парламентом стало менее однозначным — начался процесс ограничения королевской власти.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монархии Стюартов: ключевые моменты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Карла II: стабильность и вызовы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II укреплял англиканство как главную религию, ограничивая пуритан и иные религиозные течения, пытаясь сохранить единство нации.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развивал дипломатические связи с Францией, но в стране росло влияние парламентариев и политической оппозиции, что усложняло управление.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возникли первые политические партии — виги и тори, отражающие разные взгляды на власть и религию в государстве.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1679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был принят важный закон, ограничивающий произвольные аресты и укрепляющий права граждан.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парламент, 1679 год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гарантировал судебную защиту личности, запрещал бессудные задержания и стал опорой правовой системы Англии.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Якова II: начало кризиса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II, став королём в 1685 году, пытался усилить королевскую власть и поддерживал католическую церковь. Это вызвало недовольство среди протестантского большинства.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действия спровоцировали политический раскол, усилили оппозицию, и многие опасались возвращения абсолютной монархии и религиозных конфликтов.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Славная революция: мирный переворот и новые правители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Бескровное свержение Якова II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1688 году парламент без кровопролития отстранил Якова II от власти, что положило начало новому этапу развития страны и ограничению монархии.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III и Мария на троне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Приглашённые для правления Вильгельм III и Мария подписали Билль о правах, закрепляя важные гражданские свободы и ограничения для королевской власти.
</a:t>
            </a:r>
            <a:endParaRPr lang="en-US" sz="9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монархия и роль парламента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1689 года власть монарха чётко ограничивалась законом, что исключало возможность абсолютного правления.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способствовало развитию системы сдержек и противовесов, важной для современного государственного устройства.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получил право утверждать государственные расходы и законодательные акты, усиливая демократические процессы.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формировалась английская конституционная монархия — модель, ставшая примером для многих стран.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Англо-голландские войны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морское превосходство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1670–1680-х годах Англия воевала с Голландией за контроль над торговыми маршрутами и колониями. Войны способствовали развитию флота и оборонительной стратегии.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и мирные договоры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Заключённые мирные соглашения, как Бредский и Вестминстерский договоры, подарили Англии новые территории и укрепили её статус морской державы.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и разрушения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1666 году пожар почти полностью уничтожил центр Лондона, сгорели тысячи домов и церквей, включая знаменитый собор Святого Павла, оставив тысячи людей без жилья.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Масштабная реконструкция города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Лондон был перестроен с более широкими улицами и улучшенными системами пожаротушения, что повысило безопасность и комфорт жителей.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архитектурные достижения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восстановления был построен обновлённый собор Святого Павла и появились здания в стиле барокко, что стало важным этапом в развитии городской архитектуры.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пожар и возрождение Лондона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и торговля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1694 — Основание Банка Англии
</a:t>
            </a:r>
            <a:pPr algn="ctr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Банка Англии укрепило финансовую систему, позволило аккумулировать капитал и обеспечило стабильность национальной валюты.
</a:t>
            </a:r>
            <a:endParaRPr lang="en-US" sz="1104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Ост-Индской компании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расширяет торговлю с Индией и Китаем, укрепляет позиции Англии в азиатском регионе и становится важным источником доходов.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торговых связей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 Америкой и Африкой растёт, развивается экспорт сырья и импорт товаров роскоши, стимулируя экономический рост.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и протоиндустриализация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горожан связано с торговым процветанием, зарождаются первые признаки промышленного производства вне феодальной экономики.
</a:t>
            </a:r>
            <a:endParaRPr lang="en-US" sz="991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и открытия: Ньютон, Бойль, Королевское общество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и законы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1687 году Ньютон публикует «Математические начала натуральной философии», формулируя гравитацию и законы механики, которые навсегда изменяют понимание физического мира.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Бойль и основы химии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Бойль экспериментирует с газами и формулирует закон, позже названный его именем. Его работа положила и фундамент для современной химии и методологии научного исследования.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Королевское общество — центр научных идей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Основанное в 1660 году, общество объединяет ведущих учёных Англии, содействуя обмену знаниями, популяризации науки и развитию экспериментальных методов.
</a:t>
            </a:r>
            <a:endParaRPr lang="en-US" sz="8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 Англии второй половины XVII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Мильтон создаёт поэму «Потерянный рай» — выдающееся произведение эпохи, сочетающее религиозную тематику и философскую глубину.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формируются новые жанры сатиры и комедии, отражающие социальные и политические реалии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барокко после Великого пожара отражает обновление Лондона; театры становятся важными центрами культурной жизни городов.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Доминирующими религиями становятся англиканство, пуританство и католицизм, что влияет на социально-политическую структуру.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реставрации Стюартов вводятся законы, ограничивающие права католиков и «нонконформистов», усиливая религиозные конфликты.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веротерпимости 1689 года признаёт свободу исповедания для протестантских групп, смягчая напряжённость в обществе.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остаётся под ограничениями, что продолжает влиять на отношения между государством и религиозными общинами.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законы веротерпимости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повседневная жизнь англичан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состоит из аристократии, ремесленников, торговцев и бедных слоёв; социальная структура постепенно меняется благодаря экономическим переменам.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Кофейни и клубы становятся центрами общения и обсуждений, а газеты и книги способствуют распространению информации и идей.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флот и борьба за господство на морях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профессиональной армии и современного флота повышает военную эффективность Англии.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Англо-голландские войны (1665–1667, 1672–1674) определяют контроль над морскими торговыми путями и колониями.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колоний в Северной Америке и Азии укрепляет международное влияние и торговое могущество Англии.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капитализма и промышленности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предпринимательства обеспечивают законодательная защита частной собственности и свобода создания компаний.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Лондонская фондовая биржа становится центром финансовых операций и привлечения капитала.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акционерные компании, что стимулирует инвестиции и экономический рост.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и судостроительная промышленность лидируют в экономике, формируя промышленный потенциал страны.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1689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принятия документа, который закладывает основы гражданских свобод и ограничивает полномочия монарха.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Англии XVII века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 правах закрепляет свободу выражения в парламенте, гарантирует защиту от жестоких наказаний и право на справедливый суд.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и наследие эпохи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международного влияния и подготовка к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укрепляет статус великого морского государства, закладывает основы будущей Британской империи как мирового лидера.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парламентаризма и научный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 века закрепляет роль парламента в управлении и стимулирует развитие естественных наук, создавая фундамент для дальнейших реформ.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XVII века — основа мирового влияния Англии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ключевым этапом формирования парламентаризма, экономики и науки, что обеспечило Англии лидерство в последующих веках и влияние на современный мир.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2026-05-10T15:46:07Z</dcterms:created>
  <dcterms:modified xsi:type="dcterms:W3CDTF">2026-05-10T15:46:07Z</dcterms:modified>
</cp:coreProperties>
</file>