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810" y="745950"/>
            <a:ext cx="4213031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путать окончания прилагательных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Узнаем, когда писать -ого, -его, -ый и -ое.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окончания важны в речи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помогает описать предмет и всегда дружит с существительным. Если выбрать окончание верно, предложение звучит понятно, а в тетради не появляются лишние ошибки.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66318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прилагательное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4725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— это часть речи, которая называет признак предмета: цвет, размер, вкус, характер. Оно отвечает на вопросы какой? какая? какое? какие?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666350" y="251215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изменяются по роду, числу и падежу. Поэтому одно и то же слово может выглядеть по-разному рядом с разными существительными.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146400" y="366960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3 классе особенно важно замечать окончания: у мужского рода часто встречаются -ый, -ий, -ой, а у среднего — -ое, -ее.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вопросы помогают выбрать форму
</a:t>
            </a:r>
            <a:endParaRPr lang="en-US" sz="2704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Родительный падеж отвечает на вопросы кого? чего? Он часто подсказывает, что предмета нет или его не хватает, как в фразе без синего неба.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1331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Винительный падеж отвечает на вопросы кого? что? Он нужен, когда мы видим, рассматриваем или берём предмет в руки.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862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прилагательного окончание зависит не только от падежа, но и от существительного рядом. Слово-пару нужно проверять вместе, как команду.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0393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одушевлённых и неодушевлённых существительных правило работает по-разному. Это особенно заметно в мужском роде, где окончание может измениться неожиданно для глаза.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175" y="1219242"/>
            <a:ext cx="2088600" cy="17602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2025" y="1219242"/>
            <a:ext cx="2088600" cy="17602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7875" y="1195692"/>
            <a:ext cx="2088600" cy="17602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спрятались длинные окончания
</a:t>
            </a:r>
            <a:endParaRPr lang="en-US" sz="2704" dirty="0"/>
          </a:p>
        </p:txBody>
      </p:sp>
      <p:sp>
        <p:nvSpPr>
          <p:cNvPr id="9" name="Text 1"/>
          <p:cNvSpPr txBox="1"/>
          <p:nvPr/>
        </p:nvSpPr>
        <p:spPr>
          <a:xfrm>
            <a:off x="81592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 без доброго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8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мальчика пропал добрый друг, и в тексте сразу появляется длинное окончание -ого. Оно хорошо заметно в словах без доброго друга и у свежего хлеба. Такие формы помогают точно показать родительный падеж.
</a:t>
            </a:r>
            <a:endParaRPr lang="en-US" sz="898" dirty="0"/>
          </a:p>
        </p:txBody>
      </p:sp>
      <p:sp>
        <p:nvSpPr>
          <p:cNvPr id="10" name="Text 2"/>
          <p:cNvSpPr txBox="1"/>
          <p:nvPr/>
        </p:nvSpPr>
        <p:spPr>
          <a:xfrm>
            <a:off x="346177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 в синем пенале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Синий карандаш лежит тихо, но в родительном падеже его одежда меняется. Мы видим без синего карандаша, и длинное окончание словно вытягивается, чтобы его было легче узнать глазами.
</a:t>
            </a:r>
            <a:endParaRPr lang="en-US" sz="1001" dirty="0"/>
          </a:p>
        </p:txBody>
      </p:sp>
      <p:sp>
        <p:nvSpPr>
          <p:cNvPr id="11" name="Text 3"/>
          <p:cNvSpPr txBox="1"/>
          <p:nvPr/>
        </p:nvSpPr>
        <p:spPr>
          <a:xfrm>
            <a:off x="6107624" y="32898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Хлеб, который пахнет свежестью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Свежий хлеб в родительном падеже становится свежего хлеба. Здесь окончание -его звучит мягко и не спешит исчезать. Его удобно запоминать по слуху и по виду, как яркую подсказку для письма.
</a:t>
            </a:r>
            <a:endParaRPr lang="en-US" sz="894" dirty="0"/>
          </a:p>
        </p:txBody>
      </p:sp>
      <p:sp>
        <p:nvSpPr>
          <p:cNvPr id="12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Мужской род в винительном падеже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980188" y="140197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существительное мужского рода неодушевлённое, прилагательное часто остаётся в форме, похожей на именительный падеж: вижу новый дом, рассматриваю высокий шкаф.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980188" y="2564650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существительное одушевлённое, прилагательное в винительном падеже становится похожим на родительный: вижу нового ученика, встретил доброго друга.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980188" y="372732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Значит, сначала нужно спросить: предмет живой или нет? Этот вопрос помогает не перепутать формы и выбрать верное окончание без спешки.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род в родительном падеже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среднего рода в родительном падеже часто встречаются длинные окончания -ого и -его: без большого окна, у тёплого молока, нет синего неба.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38737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формы легко заметить, потому что они звучат протяжно и выглядят очень ярко на письме. Их не стоит сокращать или менять наугад.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297475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стоит слово среднего рода, полезно проверить вопрос кого? чего? Тогда окончание подскажет себя почти само, как внимательный помощник.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9300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род в винительном падеже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349400" y="1231576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винительном падеже среднего рода форма прилагательного обычно остаётся такой же, как в именительном: вижу большое окно, люблю тёплое молоко.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349400" y="2113651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удобно для проверки: если предмет не отвечает на вопрос кто?, а отвечает на что?, окончание часто не меняется и остаётся знакомым.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349400" y="2995726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правило помогает писать быстрее и спокойнее. Не нужно гадать — достаточно посмотреть на существительное и вспомнить, что оно среднего рода.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349400" y="3877801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предложениях с неоду­шевлёнными предметами винительный падеж у среднего рода ведёт себя очень послушно. Он не любит сюрпризы и обычно сохраняет прежнюю форму.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окончание прилагательного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существительного к правильному окончанию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86409" y="1543934"/>
            <a:ext cx="505800" cy="505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671550" y="2963151"/>
            <a:ext cx="559500" cy="4973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85587" y="2928768"/>
            <a:ext cx="505800" cy="505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похожи и чем различаются Р.п. и В.п.
</a:t>
            </a:r>
            <a:endParaRPr lang="en-US" sz="2704" dirty="0"/>
          </a:p>
        </p:txBody>
      </p:sp>
      <p:sp>
        <p:nvSpPr>
          <p:cNvPr id="12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4694810" y="1302330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Родительный падеж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мужского и среднего рода здесь часто появляются окончания -ого, -его. Эти формы помогают сказать, что предмета нет, мало или он принадлежит кому-то.
</a:t>
            </a:r>
            <a:endParaRPr lang="en-US" sz="981" dirty="0"/>
          </a:p>
        </p:txBody>
      </p:sp>
      <p:sp>
        <p:nvSpPr>
          <p:cNvPr id="14" name="Text 3"/>
          <p:cNvSpPr txBox="1"/>
          <p:nvPr/>
        </p:nvSpPr>
        <p:spPr>
          <a:xfrm>
            <a:off x="2806801" y="2717314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Винительный падеж у мужского рода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важно проверить, одушевлённое ли существительное. Для живого предмета окончание часто похоже на родительный, а для неживого — на именительный.
</a:t>
            </a:r>
            <a:endParaRPr lang="en-US" sz="903" dirty="0"/>
          </a:p>
        </p:txBody>
      </p:sp>
      <p:sp>
        <p:nvSpPr>
          <p:cNvPr id="15" name="Text 4"/>
          <p:cNvSpPr txBox="1"/>
          <p:nvPr/>
        </p:nvSpPr>
        <p:spPr>
          <a:xfrm>
            <a:off x="6693988" y="2687164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Винительный падеж у среднего рода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среднего рода форма обычно остаётся прежней и не любит сюрпризов. Это делает проверку проще: посмотрел на слово — и уже почти знаешь ответ.
</a:t>
            </a:r>
            <a:endParaRPr lang="en-US" sz="90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Слова-подсказки для памяти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3157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ищем родительный падеж
</a:t>
            </a:r>
            <a:pPr algn="l" indent="0" marL="0">
              <a:lnSpc>
                <a:spcPct val="115000"/>
              </a:lnSpc>
              <a:buNone/>
            </a:pPr>
            <a:r>
              <a:rPr lang="en-US" sz="10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без, у, для, около часто подсказывают родительный падеж. Они словно говорят: «Проверь окончание внимательно». После них легче заметить формы с -ого и -его.
</a:t>
            </a:r>
            <a:endParaRPr lang="en-US" sz="1126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76002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ищем винительный падеж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вижу, люблю, читаю, рассматриваю часто помогают найти винительный падеж. Это маленькие грамматические фонарики: они освещают нужное окончание и не дают слову спрятаться.
</a:t>
            </a:r>
            <a:endParaRPr lang="en-US" sz="111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учеников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длинные окончания и пишут -ого вместо -его или наоборот. Чтобы не ошибиться, полезно вслух произнести слово и посмотреть на его основу.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1331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Выбирают окончание только по слуху, не проверяя падеж. А в русском языке звук бывает хитрым шутником, поэтому нужно сверяться с правилом.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862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узнать, одушевлённое ли существительное мужского рода. Без этого легко перепутать формы в винительном падеже и написать неверное окончание.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0393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Смешивают формы среднего рода: синего и синее, тёплого и тёплое. Здесь важно помнить, что падеж меняет не всё подряд, а по правилу.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примеров для сравнения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156775" y="1734788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родительный падеж
</a:t>
            </a:r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доброго друга, у сильного ветра. В этих примерах прилагательное стоит рядом с существительным и показывает длинное окончание -ого.
</a:t>
            </a:r>
            <a:endParaRPr lang="en-US" sz="1016" dirty="0"/>
          </a:p>
        </p:txBody>
      </p:sp>
      <p:sp>
        <p:nvSpPr>
          <p:cNvPr id="10" name="Text 3"/>
          <p:cNvSpPr txBox="1"/>
          <p:nvPr/>
        </p:nvSpPr>
        <p:spPr>
          <a:xfrm>
            <a:off x="5057400" y="1949413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винительный падеж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Вижу доброго друга, вижу сильный ветер. Здесь видно различие: одушевлённое слово тянет форму к родительному, а неодушевлённое сохраняет обычный вид.
</a:t>
            </a:r>
            <a:endParaRPr lang="en-US" sz="100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66318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со средним родом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4725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синего неба и без тёплого молока — это родительный падеж. У прилагательных здесь слышится и пишется длинное окончание, которое легко заметить глазами.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666350" y="251215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Вижу синее небо и рассматриваю тёплое молоко — это винительный падеж. Для среднего рода форма обычно остаётся такой же, как в именительном падеже.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146400" y="366960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пример особенно удобен для проверки. Если предмет не живой и отвечает на вопрос что?, окончание часто не меняется, и это хорошая подсказка.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шага к правильному окончанию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40188" y="198741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1
</a:t>
            </a:r>
            <a:pPr algn="l" indent="0" marL="0">
              <a:lnSpc>
                <a:spcPct val="115000"/>
              </a:lnSpc>
              <a:buNone/>
            </a:pPr>
            <a:r>
              <a:rPr lang="en-US" sz="9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стоит в родительном падеже, у мужского и среднего рода часто появляются окончания -ого, -его. Их нужно просто узнавать, как старых знакомых.
</a:t>
            </a:r>
            <a:endParaRPr lang="en-US" sz="1014" dirty="0"/>
          </a:p>
        </p:txBody>
      </p:sp>
      <p:sp>
        <p:nvSpPr>
          <p:cNvPr id="11" name="Text 3"/>
          <p:cNvSpPr txBox="1"/>
          <p:nvPr/>
        </p:nvSpPr>
        <p:spPr>
          <a:xfrm>
            <a:off x="3521617" y="1856012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2
</a:t>
            </a:r>
            <a:pPr algn="l" indent="0" marL="0">
              <a:lnSpc>
                <a:spcPct val="115000"/>
              </a:lnSpc>
              <a:buNone/>
            </a:pPr>
            <a:r>
              <a:rPr lang="en-US" sz="8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это мужской род в винительном падеже, сначала проверь одушевлённость существительного. От этого зависит, будет ли форма похожа на именительный или на родительный.
</a:t>
            </a:r>
            <a:endParaRPr lang="en-US" sz="960" dirty="0"/>
          </a:p>
        </p:txBody>
      </p:sp>
      <p:sp>
        <p:nvSpPr>
          <p:cNvPr id="12" name="Text 4"/>
          <p:cNvSpPr txBox="1"/>
          <p:nvPr/>
        </p:nvSpPr>
        <p:spPr>
          <a:xfrm>
            <a:off x="6260750" y="2202363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3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это средний род в винительном падеже, форма обычно остаётся прежней. Такое окончание ведёт себя спокойно и не любит лишних перемен.
</a:t>
            </a:r>
            <a:endParaRPr lang="en-US" sz="105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себя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найди существительное рядом с прилагательным. Потом задай к нему вопрос: кого? чего? или кого? что? Так сразу станет понятен нужный падеж.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проверь род и одушевлённость. После этого выбирай окончание прилагательного. Такой порядок действий помогает не растеряться даже в длинном предложении с несколькими словами.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9300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Мини-тренировка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349400" y="1231576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яркого солнца — прилагательное стоит в родительном падеже среднего рода. Здесь подходит длинное окончание, и слово выглядит спокойно и понятно.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349400" y="2113651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Вижу яркое солнце — это винительный падеж среднего рода. Окончание остаётся таким же, как в начальной форме, и ничего лишнего менять не нужно.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349400" y="2995726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храброго мальчика — прилагательное связано с мужским родом и одушевлённым существительным. Поэтому форма похожа на родительный падеж, а не на именительный.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349400" y="3877801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Вижу храброго мальчика — здесь винительный падеж мужского рода снова напоминает родительный. Это хороший пример, как одушевлённость меняет окончание.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окончание прилагательного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проверки: от подсказки в предложении к правильной форме слова.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Итоговые наблюдения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980188" y="140197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подсказка всегда рядом: сначала смотрим на существительное. Именно оно помогает понять род, падеж и то, как будет выглядеть окончание прилагательного.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980188" y="2564650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мужского рода в родительном падеже часто встречаются длинные окончания -ого, -его. В винительном падеже всё решает одушевлённость: правило меняется, как светофор.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980188" y="372732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среднего рода в винительном падеже форма обычно остаётся прежней. Это значит, что иногда прилагательное ведёт себя очень спокойно и почти не меняется.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28100" y="978525"/>
            <a:ext cx="5287800" cy="23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 правило без путаницы!
</a:t>
            </a:r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найди существительное, потом определи падеж и проверь одушевлённость. Если помнить эти три шага, окончания прилагательных мужского и среднего рода выбираются быстро и уверенно.
</a:t>
            </a:r>
            <a:endParaRPr lang="en-US" sz="3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2026-05-21T22:35:27Z</dcterms:created>
  <dcterms:modified xsi:type="dcterms:W3CDTF">2026-05-21T22:35:27Z</dcterms:modified>
</cp:coreProperties>
</file>