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населения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Понимаем, как устроено население стран и регионов.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показывает, какие народы живут на территории и как распределяются их доли. Он помогает читать статистику, замечать разнообразие и понимать, почему данные могут отличаться.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этнический состав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 — это исторически сложившаяся общность людей, связанных общим происхождением, культурой, традициями и представлениями о себе. Это не просто группа по месту жительства.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принадлежность — это то, как человек сам определяет свою связь с этносом. Один и тот же человек может по-разному отвечать в разных опросах.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Самоидентификация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включает праздники, кухню, обычаи, одежду и нормы общения. Через нее люди передают опыт семьи и народа от старших поколений к младшим.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часто связан с этносом, но не совпадает с ним полностью. Один народ может использовать несколько языков, а один язык — объединять разные народы.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получает разные значения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зависит от страны, документа и формулировки вопроса.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сведения о населении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спрашивает людей о них самих. Такой способ позволяет получить картину всей страны, но результаты зависят от года проведения и точности ответов.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Социологический опрос охватывает только выбранную часть жителей. Он быстрее и гибче, но показывает не всё население, а лишь его исследованную выборку.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Самоидентификация означает личный выбор человека. В анкете он сам указывает, к какому этносу себя относит, если такой вопрос вообще задан.
</a:t>
            </a:r>
            <a:endParaRPr lang="en-US" sz="1211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различаются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дают разные цифры. Поэтому статистику нужно читать вместе с указанием источника, времени сбора и формулировки вопроса.
</a:t>
            </a:r>
            <a:endParaRPr lang="en-US" sz="12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вопрос. Если в одном источнике спрашивали про язык, а в другом — про этническую принадлежность, цифры нельзя сравнивать напрямую.
</a:t>
            </a:r>
            <a:endParaRPr lang="en-US" sz="1355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посмотрите, можно ли было выбрать несколько вариантов. Такой ответ часто увеличивает долю смешанной самоидентификации и меняет итоговые проценты.
</a:t>
            </a:r>
            <a:endParaRPr lang="en-US" sz="1305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учитывайте миграцию и неполные сведения. Новые жители и пропуски в ответах меняют картину даже в близкие годы.
</a:t>
            </a:r>
            <a:endParaRPr lang="en-US" sz="1397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сравните только одинаковые по методу данные. Это помогает избежать ошибочных выводов и видеть реальные различия между источниками.
</a:t>
            </a:r>
            <a:endParaRPr lang="en-US" sz="1355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проверки статистики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объяснения процентов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всегда связан с целым. Чтобы не ошибиться, смотрите на общий размер выборки и подписи к оси или легенде.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 — это не просто большое число, а треть от целого. Без общей численности долю легко понять неверно.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проценты в таблицах и диаграммах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население очень разнообразно: рядом живут десятки этносов, языков и традиций. На карте такие государства выглядят как мозаика, где рядом видны крупные и небольшие группы.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Страны-мозаики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более однородные страны, где большинство жителей относится к одному народу. Там культурный облик кажется более цельным, хотя малые группы тоже обязательно присутствуют.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одной группы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России, Индии, Бразилии, Нигерии и Японии показывает, что разнообразие распределено неравномерно. Карта помогает увидеть не только различия между странами, но и внутри них.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примеры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этническое разнообразие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страну многоэтничной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может объединять разные народы при общих законах и границах.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14677"/>
            <a:ext cx="4063200" cy="14400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признаки двух типов регионов: важны не только названия групп, но и их доли и расселение.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 — не само наличие разных групп, а их заметная доля и распределение по территории.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«Этнический состав населения»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 многоэтничные регионы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 состав населения сильнее всего влияют три причины: география, история и миграции.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чаще всего действуют вместе и меняют этническую карту регионов.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географии и обществознания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урбанизация меняют состав населения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людей в поисках работы, учёбы или безопасности быстро меняет долю групп в городе. Чем крупнее поток, тем заметнее появляются новые районы и привычки.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кварталы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мигранты чаще селятся рядом с земляками. Так возникают кварталы, где слышны разные языки, открываются кафе с национальной кухней и проходят свои праздники.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ускоряет смешение населения: люди из сёл и других стран учатся, работают и создают семьи в одном месте. Это постепенно меняет этнический состав города.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меняются медленнее, потому что население там менее подвижно. Поэтому сравнение города и села помогает увидеть, где перемены происходят быстрее.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людей
</a:t>
            </a:r>
            <a:pPr algn="l" indent="0" marL="0">
              <a:lnSpc>
                <a:spcPct val="130039"/>
              </a:lnSpc>
              <a:buNone/>
            </a:pPr>
            <a:r>
              <a:rPr lang="en-US" sz="5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войн, освоения новых земель и изменения границ люди вынужденно переезжают. Это создаёт новые группы населения в одних местах и уменьшает их в других.
</a:t>
            </a:r>
            <a:endParaRPr lang="en-US" sz="117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расселённость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годы и десятилетия переселенцы закрепляются на новом месте, а их потомки становятся частью местного населения. Так меняется этническая карта региона.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статистике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разных лет показывают последствия этих процессов: одни группы растут, другие сокращаются, а иногда в статистике появляются новые этносы.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влияет на этнический состав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один человек может говорить на одном языке, относить себя к другому этносу и исповедовать общую для многих религию.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увидеть: язык, религия и этничность связаны, но ни один признак не совпадает с другим полностью.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религия и этнос: связь без совпадения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сохраняется культурная самобытность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кухня и фольклор сохраняют узнаваемые черты культуры. Когда дети участвуют в таких традициях, они не только запоминают обычаи, но и чувствуют связь с предками.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истории, домашний язык и рассказы старших помогают ребёнку понять, откуда его семья и какие ценности в ней передаются из поколения в поколение.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музеи и культурные центры помогают изучать историю группы, её язык и искусство. Такие места делают культуру видимой и доступной не только для семьи, но и для города.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поддержка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курсы и повседневное общение дома особенно важны, если язык используется реже. Они помогают не потерять его и сохранить часть культурной самобытности.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 повседневности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Межкультурное взаимодействие и уважение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 начинается с точных названий народов и отказа от обобщений. Это помогает не задевать людей и показывает уважение к их самоощущению.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Нормальность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 в одном классе или дворе — обычное явление. Если кто-то празднует иначе или ест другую еду, это не повод для насмешек или удивления.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ярлыков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упрощают взгляд на людей и часто оказываются неверными. Лучше узнавать человека по его словам и поступкам, а не по ярлыкам.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принятие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не требует согласия со всем, но помогает спокойно принимать различия. Она делает общение безопаснее, особенно там, где люди живут рядом каждый день.
</a:t>
            </a:r>
            <a:endParaRPr lang="en-US" sz="10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86394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рассказы, фамилии и воспоминания о предках помогают человеку понять, как формировалась его семья и какие традиции для неё особенно важны.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язык и привычные слова становятся частью повседневной идентичности. Через них человек легче чувствует связь с родными и культурой, из которой он вырос.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кухня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еда и обычаи создают чувство принадлежности к нескольким культурам сразу. Это особенно заметно, если в семье соединяются разные этнические корни.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старших сохраняют память о переездах, трудных событиях и семейных победах. Благодаря им личная идентичность становится не только настоящим, но и историей семьи.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личная идентичность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198511"/>
            <a:ext cx="4063200" cy="1093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переписей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переписи нужно осторожно: проценты сами по себе не показывают полную картину без численности населения и единых условий подсчёта.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выросла, но численность населения тоже изменилась. Без года, территории и формулировки вопроса такой рост нельзя трактовать однозначно.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как сравнить две переписи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проверка по теме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вопросов помогают проверить, понимаете ли вы разницу между этносом, языком, самоидентификацией и статистикой.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Квиз охватывает все главные идеи темы: понятия, методы сбора данных, чтение процентов и причины изменений населения.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понимания: 5 коротких вопросов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населения меняется не случайно: его формируют переезды, история, рождаемость и особенности учёта. Чтобы не ошибиться, всегда сравнивайте источник, год и масштаб данных.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2026-07-26T22:45:17Z</dcterms:created>
  <dcterms:modified xsi:type="dcterms:W3CDTF">2026-07-26T22:45:17Z</dcterms:modified>
</cp:coreProperties>
</file>