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Houses: слова, описания и жизнь в доме в английском языке
</a:t>
            </a:r>
            <a:endParaRPr lang="en-US" sz="3297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house and home: лексика, фразы и простые описания жилья на английском.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тема дома помогает говорить по-английски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доме встречаются в разговоре, чтении и письме, поэтому их нужно знать уверенно. Эта тема помогает описывать жильё, комнату и привычную повседневную жизнь простыми, понятными фразами.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house and home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жилья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house, home, flat и apartment помогают назвать место проживания. В школьных заданиях их часто используют в диалогах, коротких рассказах и описаниях семьи.
</a:t>
            </a:r>
            <a:endParaRPr lang="en-US" sz="1305" dirty="0"/>
          </a:p>
        </p:txBody>
      </p:sp>
      <p:sp>
        <p:nvSpPr>
          <p:cNvPr id="11" name="Text 3"/>
          <p:cNvSpPr txBox="1"/>
          <p:nvPr/>
        </p:nvSpPr>
        <p:spPr>
          <a:xfrm>
            <a:off x="208319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дома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Kitchen, bathroom, bedroom, living room и hallway — это базовые названия комнат. Их нужно знать, чтобы понимать тексты и уверенно рассказывать, что находится в доме.
</a:t>
            </a:r>
            <a:endParaRPr lang="en-US" sz="1305" dirty="0"/>
          </a:p>
        </p:txBody>
      </p:sp>
      <p:sp>
        <p:nvSpPr>
          <p:cNvPr id="12" name="Text 4"/>
          <p:cNvSpPr txBox="1"/>
          <p:nvPr/>
        </p:nvSpPr>
        <p:spPr>
          <a:xfrm>
            <a:off x="3806379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roof, wall, window, door, balcony и garden помогают описывать внешний вид дома. Они особенно полезны, когда нужно составить не только список слов, но и связный текст.
</a:t>
            </a:r>
            <a:endParaRPr lang="en-US" sz="1305" dirty="0"/>
          </a:p>
        </p:txBody>
      </p:sp>
      <p:sp>
        <p:nvSpPr>
          <p:cNvPr id="13" name="Text 5"/>
          <p:cNvSpPr txBox="1"/>
          <p:nvPr/>
        </p:nvSpPr>
        <p:spPr>
          <a:xfrm>
            <a:off x="5529563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Big, small, modern, cosy, bright, clean и spacious делают описание точнее. С их помощью можно показать, как выглядит дом и насколько в нём удобно жить.
</a:t>
            </a:r>
            <a:endParaRPr lang="en-US" sz="1305" dirty="0"/>
          </a:p>
        </p:txBody>
      </p:sp>
      <p:sp>
        <p:nvSpPr>
          <p:cNvPr id="14" name="Text 6"/>
          <p:cNvSpPr txBox="1"/>
          <p:nvPr/>
        </p:nvSpPr>
        <p:spPr>
          <a:xfrm>
            <a:off x="7252761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live in a house, have a garden, on the ground floor и next to the window часто встречаются в речи. Они делают ответы естественными и более похожими на живой английский.
</a:t>
            </a:r>
            <a:endParaRPr lang="en-US" sz="13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как разные комнаты связаны с их назначением, предметами и примером предложения.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комнат удобно запоминать через их функцию и типичные предметы. Так легче строить короткие и точные предложения о доме.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house and home для 9 класса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дома и их 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2" y="2679175"/>
            <a:ext cx="3044955" cy="24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9480" y="2679175"/>
            <a:ext cx="3044955" cy="246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дома на схеме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снаружи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простой схеме легко подписать roof, wall, window, door, fence и garden. Эти слова помогают показать внешний вид дома и понять, как здание выглядит со стороны.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внутри здания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дома важны floor, ceiling, stairs и front door. Такие слова часто встречаются в описаниях планировки, когда нужно объяснить, что находится на каждом уровне дома.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Этажи и помещения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upstairs, downstairs, attic и basement помогают точнее описывать дом. Они особенно полезны, если нужно рассказать, где расположена комната или как устроено пространство внутри.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описание дома на английском языке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короткого и связного описания жилья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651" y="2195455"/>
            <a:ext cx="321434" cy="2571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0366" y="2195455"/>
            <a:ext cx="321434" cy="2571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4399" y="2170429"/>
            <a:ext cx="2688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5797" y="2195455"/>
            <a:ext cx="321434" cy="25714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83512" y="2181169"/>
            <a:ext cx="321434" cy="285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и предметы интерьера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мебель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Sofa и armchair помогают описать уютную гостиную. В английских текстах часто встречаются сочетания a comfortable sofa и a cosy armchair, потому что они сразу создают образ удобной комнаты.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 и рабочее место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Bed, wardrobe, desk и lamp нужны, чтобы рассказать о спальне или комнате для учёбы. С их помощью легко показать, где человек спит, хранит вещи и делает уроки.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и стулья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Table и chair встречаются почти в каждом описании дома. Эти слова полезны, когда нужно объяснить, где семья ест, занимается делами или проводит время вместе.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для отдыха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Shelf, cupboard, carpet и mirror добавляют детали в описание комнаты. Такие слова помогают показать, как выглядит пространство, и сделать рассказ более живым и конкретным.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Кухонная техника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Refrigerator, microwave, sink и cooker часто называют в описании кухни. Эти предметы показывают, что комната используется для приготовления пищи и повседневных домашних дел.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слова чаще всего выбирают ученики в устных и письменных ответах по теме жилья.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 и flat занимают основную долю, потому что они самые привычные. Более редкие слова расширяют словарь и делают ответ точнее.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house and home; схема распределения для школьного курса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жилья и их распространённость в речи школьников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 городе и дом за городом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вариант
</a:t>
            </a:r>
            <a:pPr algn="ctr" indent="0" marL="0">
              <a:lnSpc>
                <a:spcPct val="115000"/>
              </a:lnSpc>
              <a:buNone/>
            </a:pPr>
            <a:r>
              <a:rPr lang="en-US" sz="3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Flat или house в городе обычно находится рядом со школой, магазинами и транспортом. Такое жильё удобно для повседневной жизни, но вокруг часто бывает шумно и многолюдно.
</a:t>
            </a:r>
            <a:endParaRPr lang="en-US" sz="928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Загородный дом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за городом часто имеет garden, garage или backyard и больше свободного пространства. Он подходит тем, кто любит тишину, воздух и спокойную обстановку.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 речи
</a:t>
            </a:r>
            <a:pPr algn="ctr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удобно использовать слова quiet, noisy, convenient, spacious, crowded и peaceful. Они помогают показать, чем городской дом отличается от загородного по атмосфере и условиям.
</a:t>
            </a:r>
            <a:endParaRPr lang="en-US" sz="877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картинке
</a:t>
            </a:r>
            <a:pPr algn="ctr" indent="0" marL="0">
              <a:lnSpc>
                <a:spcPct val="115000"/>
              </a:lnSpc>
              <a:buNone/>
            </a:pPr>
            <a:r>
              <a:rPr lang="en-US" sz="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можно сопоставить оживлённую городскую улицу и спокойный дом среди зелени. Такое сравнение сразу делает тему понятной и помогает запомнить нужную лексику.
</a:t>
            </a:r>
            <a:endParaRPr lang="en-US" sz="9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 дома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large, tiny и spacious помогают точно показать, насколько дом или комната большие. Они особенно полезны, когда нужно сравнить разные помещения и не повторять одно и то же слово.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317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Modern, traditional и old-fashioned описывают стиль дома. С их помощью легко показать, выглядит ли жильё современно или напоминает старый, классический дом.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06346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Warm, cosy, tidy и messy передают атмосферу комнаты. Эти прилагательные важны, потому что они помогают не только назвать предметы, но и выразить своё впечатление.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2951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и удобство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Expensive и cheap указывают на цену, а comfortable показывает, насколько удобно жить в таком доме. Эти слова часто нужны в коротком устном ответе или мини-описании.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725269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bigger than, more comfortable than и the quietest room делают речь точнее. Они помогают сравнивать комнаты, дома или районы и строить более разнообразные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конструкций, которые чаще всего используются в теме house and home.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модели помогают быстро и понятно сообщать, что находится в доме и что есть у семьи.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 для описания дома и семьи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модели для описания дома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вопроса о доме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вопросов для короткого диалога о жилье и любимой комнате.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5700" y="374512"/>
            <a:ext cx="297300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4350" y="1525288"/>
            <a:ext cx="300000" cy="24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0345" y="3740887"/>
            <a:ext cx="288009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свою комнату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вид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общей характеристики комнаты: small, bright, cosy или tidy. Одно короткое предложение уже задаёт тон описания и помогает сразу представить пространство.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назовите главные предметы: bed, desk, wardrobe, shelf. Лучше выбрать только самые важные вещи, чтобы описание оставалось чётким и не перегруженным.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Добавьте, где стоят предметы: near the window, next to the door, in the corner. Такие детали делают текст точнее и показывают, что вы умеете описывать комнату по плану.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Закончите короткой оценкой: I like my room because it is quiet and warm. Это помогает сделать описание живым и показать отношение к своему пространству.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помогают не только назвать части дома, но и передать его стиль: тёплый, современный или более традиционный.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brick и concrete, а wood и glass полезны для описания внешнего вида и архитектурных деталей.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houses; частотность условно показана для школьных текстов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 в учебных текстах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 кирпичным фасадом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узкой улице стоит brick house с двумя этажами и аккуратными окнами. Перед домом есть небольшой garden, а у входа — простая дверь и несколько ступенек. Такой вид часто ассоциируется с традиционной британской улицей.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cottage за 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cottage выглядит уютно и старомодно. У него маленькие окна, скатная крыша и камин внутри, а вокруг — зелёный двор. Такой дом обычно описывают словами charming, peaceful и historic.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английский house и cottage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строить короткие ответы, описания и диалоги по теме house and home.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легко комбинируются между собой, поэтому подходят и для устного ответа, и для короткого письменного текста.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разговорные модели для темы House and Home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разговора о доме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мини-текст о доме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скажите, где находится дом или квартира: in the city, in the suburbs или in the countryside. Одна точная фраза сразу задаёт контекст и помогает выстроить весь текст.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назовите размер, цвет или стиль жилья: big, small, modern, old, bright. Лучше использовать два-три прилагательных, чтобы описание было живым, но не слишком длинным.
</a:t>
            </a:r>
            <a:endParaRPr lang="en-US" sz="1286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Перечислите комнаты и мебель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кратко назовите основные комнаты и несколько предметов мебели. Хорошо, если в тексте есть kitchen, bedroom, sofa, desk или wardrobe — это показывает владение темой.
</a:t>
            </a:r>
            <a:endParaRPr lang="en-US" sz="1286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Закончите оценкой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добавьте своё мнение: I like it because it is comfortable and quiet. Связки and, but, because, also и then делают текст более плавным и логичным.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словаря и простых описаний обычно проверяются раньше остальных, потому что они показывают базовое владение лексикой и грамматикой.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упражнения и устные ответы занимают большую часть заданий, поэтому полезно заранее знать названия комнат, мебели и типовые фразы.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упражнения школьного курса английского языка по теме houses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дома важна для подростков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 — это место, где у подростка есть своя комната, своё расписание и возможность побыть одному. Поэтому слова о доме помогают говорить о privacy и comfort.
</a:t>
            </a:r>
            <a:endParaRPr lang="en-US" sz="1305" dirty="0"/>
          </a:p>
        </p:txBody>
      </p:sp>
      <p:sp>
        <p:nvSpPr>
          <p:cNvPr id="11" name="Text 3"/>
          <p:cNvSpPr txBox="1"/>
          <p:nvPr/>
        </p:nvSpPr>
        <p:spPr>
          <a:xfrm>
            <a:off x="208319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связана с chores, order и cleanliness: убирать комнату, поддерживать порядок, помогать по дому. Такие ситуации легко обсуждать простыми фразами на английском языке.
</a:t>
            </a:r>
            <a:endParaRPr lang="en-US" sz="1305" dirty="0"/>
          </a:p>
        </p:txBody>
      </p:sp>
      <p:sp>
        <p:nvSpPr>
          <p:cNvPr id="12" name="Text 4"/>
          <p:cNvSpPr txBox="1"/>
          <p:nvPr/>
        </p:nvSpPr>
        <p:spPr>
          <a:xfrm>
            <a:off x="3806379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заданиях нужно сказать, где удобно делать homework, читать или готовиться к урокам. Для этого полезны слова desk, quiet, bright, cosy и comfortable.
</a:t>
            </a:r>
            <a:endParaRPr lang="en-US" sz="1305" dirty="0"/>
          </a:p>
        </p:txBody>
      </p:sp>
      <p:sp>
        <p:nvSpPr>
          <p:cNvPr id="13" name="Text 5"/>
          <p:cNvSpPr txBox="1"/>
          <p:nvPr/>
        </p:nvSpPr>
        <p:spPr>
          <a:xfrm>
            <a:off x="5529563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часто описывают как место, где семья проводит время вместе. Здесь особенно важны фразы about living together, sharing space and spending evenings at home.
</a:t>
            </a:r>
            <a:endParaRPr lang="en-US" sz="1305" dirty="0"/>
          </a:p>
        </p:txBody>
      </p:sp>
      <p:sp>
        <p:nvSpPr>
          <p:cNvPr id="14" name="Text 6"/>
          <p:cNvSpPr txBox="1"/>
          <p:nvPr/>
        </p:nvSpPr>
        <p:spPr>
          <a:xfrm>
            <a:off x="7252761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houses помогает рассказывать о режиме дня, любимом месте в доме и привычках семьи. Это делает речь более личной и понятной.
</a:t>
            </a:r>
            <a:endParaRPr lang="en-US" sz="13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Houses: что нужно помнить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houses объединяет полезные слова, описание комнат и простые грамматические модели. Если ученик умеет сказать, где живёт, что есть в доме и какой он, ответ становится уверенным и точным.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2026-05-31T11:01:58Z</dcterms:created>
  <dcterms:modified xsi:type="dcterms:W3CDTF">2026-05-31T11:01:58Z</dcterms:modified>
</cp:coreProperties>
</file>