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jpe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image" Target="../media/image-13-14.png"/><Relationship Id="rId15" Type="http://schemas.openxmlformats.org/officeDocument/2006/relationships/image" Target="../media/image-13-15.png"/><Relationship Id="rId16" Type="http://schemas.openxmlformats.org/officeDocument/2006/relationships/image" Target="../media/image-1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Traits in English: describing people in Grade 6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описывать характер человека простыми словами и примерами.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говорить о характере по-английски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6 классе можно уже рассказывать о людях простыми фразами: о друзьях, семье, героях книг и одноклассниках. Эта лексика помогает говорить точнее в знакомых школьных ситуациях.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 and personality: basic meaning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745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character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745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теме character обозначает черты личности и привычные качества человека. Обычно это доброта, честность, смелость, вежливость и терпение, которые проявляются в поведении.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5248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школьная опора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247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6 класса достаточно связывать слово character с конкретными прилагательными. Такой подход облегчает запоминание и помогает быстро строить короткие, понятные предложения о людях.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3080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и временное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3080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отличать характер от настроения. Happy, tired и nervous описывают состояние в конкретный момент, а kind, honest и brave — устойчивые качества, которые видны чаще всего.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0913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personality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260912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Personality описывает то, как человек обычно думает, чувствует и ведёт себя. Это более широкое понятие, которое помогает говорить не только об отдельных чертах, но и об общем образе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05" y="1298100"/>
            <a:ext cx="3934690" cy="348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 в повседневной школьной жизни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634012" y="1763749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заметен уже на уроке: ответственный ученик приносит нужные материалы, слушает задание и сдаёт работу вовремя. Такие действия показывают не случайный поступок, а привычный способ поведения.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34012" y="1436300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4012" y="4176399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ученик помогает другому, а не смеётся над ошибкой, это показывает kind и helpful. Групповая работа делает такие качества особенно заметными и понятными для описания на английском.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34012" y="3848950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работе в паре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34012" y="2970074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и дружелюбный ученик говорит please, thank you и sorry, не перебивает других и уважает личное пространство. Именно в обычном общении лучше всего видны polite и friendly.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34012" y="2642625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262" y="1175216"/>
            <a:ext cx="488137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 adjectives for describing character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приведены самые полезные слова для короткого описания характера на уровне 6 класса.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уверенного описания характера в 6 классе достаточно нескольких частотных прилагательных и коротких примеров в предложении.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уровня A1–A2 по теме «People»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Positive and negative character traits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слова помогают описывать человека, которому можно доверять: kind, honest, helpful, polite, responsible, friendly и brave. Они часто встречаются в школьных текстах и простых устных ответах.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хорошие качества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черты нужны, чтобы точнее описать поведение: rude, lazy, selfish, angry, impatient и dishonest. Такие слова полезны, когда нужно объяснить конфликт или неправильный поступок.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трудные качества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помогает запоминать быстрее: kind — rude, honest — dishonest, brave — shy, responsible — careless. Так слово сразу связывается со значением и легче вспоминается в речи.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через пары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знает пару противоположных прилагательных, ему проще выбирать нужное слово. Это помогает не путать похожие качества и строить более точные сравнения людей.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делает речь точнее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новое слово о характере закрепляется в речи
</a:t>
            </a:r>
            <a:endParaRPr lang="en-US" sz="2446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слова от первого знакомства до активного использования в описании человека.
</a:t>
            </a:r>
            <a:endParaRPr lang="en-US" sz="166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6991" y="1309750"/>
            <a:ext cx="2715475" cy="2209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 одноклассники как примеры для описания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Друг, который помогает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 легко описывать друга, который объясняет сложное задание и делится карандашом. Тогда сразу подходят слова kind и helpful, а короткое предложение звучит естественно и понятно для класса.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Одноклассник в проекте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группового проекта один ученик может брать на себя часть работы и напоминать о сроках. Такой пример хорошо показывает responsible, а ещё помогает связать характер с реальными школьными делами.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привычные ситуации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членах семьи тоже можно говорить просто: My brother is funny. My sister is polite. Такие фразы помогают описывать близких людей без сложных конструкций и делают английскую речь более живой.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чаще всего называют школьники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ученики называют качества, которые легко увидеть в школе и дома: доброжелательность, честность и ответственность.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слова с понятным школьным значением используются чаще, чем редкие характеристики, связанные с необычными ситуациями.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ответов школьников на мини-опросе по теме «Character traits»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описание звучит естественно, если выбрать одно-два точных прилагательных и добавить простую причину или пример.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признаков характера обычно достаточно для понятного ответа в 6 классе.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рекомендации к устной речи в 6 классе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Honesty and trust in English examples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66725" y="182631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honest описывает человека, который говорит правду и не пытается обмануть других. В школьной теме оно связано с доверием, порядочностью и правильным поведением в классе и дома.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166725" y="1561088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honest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9700" y="439186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связывает honest с реальными поступками, слово запоминается легче. Оно помогает не только описывать человека, но и говорить о доверии, выборе и ответственности.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39700" y="4126637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1166725" y="3536680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занятиях honesty означает не списывать и не копировать домашнюю работу. Это хорошая лексика для разговора о правилах класса, самостоятельности и уважении к труду одноклассников.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1166725" y="3271454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на уроке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539700" y="2681497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запоминать короткие фразы: An honest person tells the truth. I trust my honest friend. Такие предложения помогают быстро использовать новое слово в речи без сложных грамматических конструкций.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39700" y="2416271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person reacts in different situations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реакции показывают, как человек ведёт себя под давлением и насколько умеет управлять эмоциями в школьной жизни.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сильная реакция в примере — поиск решения, а самая слабая — гнев; это подчёркивает ценность спокойствия и поддержки.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6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иллюстративная диаграмма по теме character traits, составлена для урока английского языка
</a:t>
            </a:r>
            <a:endParaRPr lang="en-US" sz="122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6974" y="3300298"/>
            <a:ext cx="440100" cy="352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2974" y="3300298"/>
            <a:ext cx="440100" cy="352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9974" y="3256288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6474" y="1453655"/>
            <a:ext cx="440100" cy="4401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13474" y="1453655"/>
            <a:ext cx="440100" cy="4401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words for a character description in class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20" name="Text 2"/>
          <p:cNvSpPr txBox="1"/>
          <p:nvPr/>
        </p:nvSpPr>
        <p:spPr>
          <a:xfrm>
            <a:off x="461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связки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461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in my opinion, I think, because и for example помогают строить короткий и понятный ответ. Они делают описание более связным и показывают, почему ученик выбрал именно это качество.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167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на уроке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167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шестого класса важно не говорить слишком много, а выбирать 1–2 точных признака. Тогда ответ звучит уверенно, а описание человека остаётся простым, естественным и понятным.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3314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характера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314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funny, quiet, active, responsible и rude помогает уточнить, каким человек бывает в общении и в поведении. Такие прилагательные делают устный ответ более точным и живым.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4741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пример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4741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Мини-ответ можно построить так: In my opinion, my friend is kind because she helps me with English. Одна простая фраза уже показывает мнение, причину и нужное слово по теме.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888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качества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1888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kind, friendly, polite, honest, brave и helpful подходят для описания человека, с которым приятно учиться и общаться. Их удобно использовать в рассказе о друзьях, семье и одноклассниках.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122903"/>
            <a:ext cx="4814700" cy="19754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Actions, character traits, and results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поступком, чертой характера и результатом помогает понять, как качества проявляются в школьных ситуациях.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характер виден не в словах, а в действиях. Положительные поступки укрепляют доверие, а отрицательные быстро портят отношения.
</a:t>
            </a:r>
            <a:endParaRPr lang="en-US" sz="1531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ситуаций для урока английского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674" y="2679600"/>
            <a:ext cx="2548184" cy="207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Characters in books and cartoons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герой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книге или мультфильме смелый герой часто первым идёт навстречу трудностям. Он не сдаётся после ошибки и продолжает действовать, поэтому его легко назвать brave и confident простыми английскими словами.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правильным и неправильным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Интереснее всего читать или смотреть эпизоды, где герой должен выбрать поступок. Если он говорит правду, помогает и не списывает, это показывает honest and responsible character, а ошибка сразу меняет впечатление.
</a:t>
            </a:r>
            <a:endParaRPr lang="en-US" sz="888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помощник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персонаж замечает, когда другим нужна поддержка, и спокойно помогает без лишних слов. Такой образ удобно описывать прилагательными kind, helpful и polite, особенно если герой заботится о друзьях и младших.
</a:t>
            </a:r>
            <a:endParaRPr lang="en-US" sz="89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actions show character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наблюдения за поведением ученика в обычной школьной ситуации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helps a student sound more natural in English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приёмы особенно полезны в коротком устном ответе, когда нужно быстро подобрать слово и не потерять смысл высказывания.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вклад дают противоположности и словарь прилагательных: они ускоряют запоминание и делают описание более точным.
</a:t>
            </a:r>
            <a:endParaRPr lang="en-US" sz="152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урока английского языка по теме describing people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character change over time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сначала замечает, что ему трудно быть аккуратным, терпеливым или вежливым. На этом этапе важнее увидеть свою привычку, чем сразу ждать быстрых изменений.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практика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черта укрепляется через повторение: ученик здоровается, выполняет обещания, слушает других и спокойно реагирует на замечания. Маленькие действия формируют устойчивое поведение.
</a:t>
            </a:r>
            <a:endParaRPr lang="en-US" sz="108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результат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время человек начинает чаще действовать как responsible, polite или patient. Изменение видно в школе, дома и в общении с одноклассниками.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5826" y="1175216"/>
            <a:ext cx="3528249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 weekly plan for character and English practice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ежедневные шаги помогают одновременно тренировать английские слова и развивать полезные качества характера.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показывает, что характер и язык развиваются постепенно. Регулярная практика делает поведение увереннее, а английские слова — более привычными.
</a:t>
            </a:r>
            <a:endParaRPr lang="en-US" sz="1583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для самопроверки и повторения лексики на неделю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person’s character in English: key ideas for Grade 6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легко описывать простыми английскими словами, если опираться на поступки, речь и отношения с людьми. Чем чаще ученик использует эти слова, тем точнее и увереннее он говорит.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2026-05-30T18:57:24Z</dcterms:created>
  <dcterms:modified xsi:type="dcterms:W3CDTF">2026-05-30T18:57:24Z</dcterms:modified>
</cp:coreProperties>
</file>