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человека от животных: биологические основы и особенности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природы, но его развитие привело к уникальному образу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человека и животных важно в 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эволюцию, анатомию, этологию и антропогенез. Сопоставление видов помогает понять, как биологическое сходство сочетается с качественными различиями в мышлении, поведении и культуре человека.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человека и животных как организмов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как и любое животное, построен из клеток, тканей и органов. Его организм работает как единая система, где обмен веществ, рост и обновление клеток поддерживают жизнедеятельность.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жизненные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характерны питание, дыхание, выделение, развитие, размножение и старение. Эти процессы подчиняются общим биологическим законам, действующим у большинства многоклеточных организмов.
</a:t>
            </a:r>
            <a:endParaRPr lang="en-US" sz="793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человека, как и у животных, работу органов координируют нервная и эндокринная системы. Благодаря им организм быстро реагирует на изменения среды и согласует работу всех частей тела.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млекопитающим: ему свойственны живорождение, вскармливание молоком, теплокровность и забота о потомстве. Эти черты сближают его с другими представителями класса.
</a:t>
            </a:r>
            <a:endParaRPr lang="en-US" sz="846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человека, как и животных, включает врожденные реакции и приобретенные навыки. Разница состоит в том, что у человека обучение, речь и культура резко расширяют возможности поведения.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человека и 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отдельных видов животных встречаются отдельные элементы этих признаков, но они развиты неравномерно и ситуативно.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разрыв связан с речью, моралью и самосознанием; именно они поддерживают культуру и историческое развитие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биология и этология; качественная оценка по данным научной литературы
</a:t>
            </a:r>
            <a:endParaRPr lang="en-US" sz="6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и высшая нервная деятельность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и 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участвуют в планировании, торможении импульсов и принятии решений. Именно они позволяют человеку удерживать цель, проверять собственные действия и менять поведение в зависимости от правил, а не только от сиюминутного раздражителя.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как центр сложного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у человека особенно развита и обеспечивает анализ информации, сопоставление фактов и выбор действий. Ассоциативные зоны объединяют сигналы разных органов чувств, поэтому человек может не только реагировать, но и рассуждать о возможных последствиях.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 равен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масса мозга современного человека составляет около 1300–1400 гг., но решающим является не вес сам по себе. Важнее плотность нейронных связей, согласованная работа отделов мозга и способность строить сложные внутренние модели мира.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19707"/>
            <a:ext cx="261000" cy="208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 главное средство передачи информации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речь строится из звуков, которые объединяются по правилам языка. Благодаря этому из ограниченного набора элементов можно создавать бесконечно много новых высказываний.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синтаксис позволяют точно связывать слова и передавать оттенки смысла. Речь человека выражает не только предметы и действия, но и отношения, причины и цели.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речи человек говорит о прошлом, будущем, законах, планах и воображаемых ситуациях. Это делает язык инструментом мышления, а не только способом обмена сигналами.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общение тоже разнообразно: используются звуки, позы, запахи и жесты. Однако такие сигналы обычно привязаны к конкретной ситуации и не образуют столь гибкой символической системы.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8796" y="1467950"/>
            <a:ext cx="4706409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человека и животных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одинаковые биологические основы приводят к разному уровню развития поведения и сознания.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все признаки взаимосвязаны и образуют единую культурную систему; у животных они проявляются фрагментарно и ограничены видом.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данным сравнительной антропологии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изготовление орудий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могут использовать найденные предметы, но человек заранее представляет результат и планирует действия. Поэтому орудие у него становится не случайным объектом, а созданным средством достижения цели.
</a:t>
            </a:r>
            <a:endParaRPr lang="en-US" sz="801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тоже применяют предметы: шимпанзе используют палочки, выдры — камни, а врановые — ветки. Эти примеры показывают наличие обучаемости, но не равны человеческому труду.
</a:t>
            </a:r>
            <a:endParaRPr lang="en-US" sz="801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орудия постоянно улучшаются и передаются следующим поколениям. Благодаря этому знания накапливаются, а способы обработки природы становятся всё более точными и эффективными.
</a:t>
            </a:r>
            <a:endParaRPr lang="en-US" sz="802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сделал человека активным преобразователем среды. Из него выросли хозяйство, ремесло, наука и техника — области, которые уже не сводятся к простому выживанию.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взаимное усиление биологических и социальных изменений в эволюции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человека и животных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живет в обществах с разделением труда, нормами, правом и институтами. Социальные связи строятся не только на родстве, но и на общих правилах, которым подчиняются незнакомые люди.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 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группы могут быть очень большими и устойчивыми, потому что их объединяют язык, договоренности и ответственность. Это позволяет координировать действия людей, не связанных семейными отношениями.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Социальность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волков, приматов, муравьев и пчел тоже есть иерархии, роли и кооперация. Однако такие сообщества обычно более жестко заданы инстинктами и гораздо менее гибки, чем человеческие.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как преимущество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человека — способность быстро менять правила взаимодействия, создавать новые формы совместной жизни и передавать их через культуру. Именно это делает общества людей исторически развивающимися.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не просто узнавание образа, а начало осознания себя как отдельной личности и основы для дальнейшей рефлексии.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самораспознавания в зеркале (тест Гэллапа) и возрастной психологии развития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18–24 месяца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у многих детей появляется узнавание себя в зеркале, что связано с ранними формами самосознания
</a:t>
            </a:r>
            <a:endParaRPr lang="en-US" sz="14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 человека и 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 разных видов выполняют важную адаптивную роль, но у человека они сильнее связаны с осмыслением опыта, правилами общения и самоконтролем.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преобладают базовые реакции выживания, а у человека эмоциональная сфера дополнена культурой, речью и осознанной регуляцией поведения.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биологии: сравнительная этология и психология эмоций
</a:t>
            </a:r>
            <a:endParaRPr lang="en-US" sz="6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мораль и ответственность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общинные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первобытных сообществах закрепляются простые правила совместной жизни: помощь, запреты на опасное поведение, распределение обязанностей и защита группы.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передаются через обычаи, примеры старших и воспитание, поэтому ребенок усваивает представления о добре, справедливости и допустимом поведении.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оценка поступков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усложнения общества появляется осознанная оценка намерений и последствий действий, а также личная ответственность перед другими людьми.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мораль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обществах мораль дополняется правовыми нормами: человек отвечает не только перед группой, но и перед законом и совестью.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Инстинкт, обучение и разумное поведение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у человека врожденные реакции сочетаются с обучением и осознанным планированием.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ведущую роль часто играют инстинкты, тогда как у человека решающее значение приобретают обучение, язык и долгосрочное планирование.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сравнительной биологии и этологии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наука и накопление опыта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позволила сохранять знания вне человеческой памяти и передавать их между поколениями без потерь, что резко ускорило развитие общества и расширило границы опыта.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сделал знания проверяемыми и накапливаемыми, а техника превратила их в практические средства преобразования природы, производства и повседневной жизни.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передача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книги и цифровые ресурсы обеспечивают массовое обучение, поэтому достижения культуры становятся доступными не узкой группе, а целым поколениям.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животных есть устойчивые формы поведения и передача отдельных навыков, однако они остаются локальными и не создают сопоставимого культурного накопления.
</a:t>
            </a:r>
            <a:endParaRPr lang="en-US" sz="8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планирование и воображение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человеку не только узнавать события и факты, но и связывать их в цепочку причин и следствий, что необходимо для обучения и принятия решений.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Мысленное 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представлять возможные последствия своих действий заранее, сравнивать варианты и выбирать наиболее полезный путь, не совершая пробных ошибок в реальности.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 гипотезы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позволяет создавать новые идеи, образы и гипотезы, которые не даны в опыте напрямую; именно так возникают открытия в науке и искусстве.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память служит ориентированию, поиску пищи и распознаванию членов группы, но сложное абстрактное проектирование и символическое воображение выражены значительно слабее.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человеком и животными в эволюции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не резкий разрыв, а постепенное усложнение признаков, которое особенно усилилось у человека благодаря речи и культуре.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уникальность возникает как итог накопления биологических изменений и социальной эволюции, а не одного единственного признака.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 курсу биологии: сравнительная эволюция нервной системы, коммуникации и социальности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Этическое отношение к животным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чувствовать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испытывают боль, страх, стресс и привязанность, поэтому обращение с ними должно учитывать не только пользу для человека, но и их благополучие.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Гуманное 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хозяйстве, лабораториях и домах животных необходимо содержать так, чтобы минимизировать страдания, обеспечивать уход и условия, близкие к естественным.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наиболее разумный вид несет особую ответственность за сохранение видов, защиту мест обитания и рациональное использование природных ресурсов.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закон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нормы охраны природы закрепляют уважительное отношение к животным и ограничивают жестокие практики, не оправданные необходимостью.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биологических предпосылок к цивилизации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взаимосвязанные биологические и социальные изменения привели к появлению человеческого типа поведения.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природы, которая создаёт культуру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выпадает из мира животных, а вырастает из него. Но речь, сознание, труд, мораль и культура превращают биологическую эволюцию в историю общества и личности.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2026-06-02T00:34:25Z</dcterms:created>
  <dcterms:modified xsi:type="dcterms:W3CDTF">2026-06-02T00:34:25Z</dcterms:modified>
</cp:coreProperties>
</file>