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life в Новой Зеландии: природа, спорт и повседневные привычки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среди океана, гор и лесов — часть жизни новозеландцев.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 — страна двух крупных островов и множества природных зон. Здесь природа близко к людям, поэтому прогулки, поездки и спорт на свежем воздухе стали обычной частью жизни и важной опорой для туризма.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outdoor life так важен для Новой Зеландии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погода: что влияет на отдых на 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стране умеренный морской: зимы обычно не суровые, а лето тёплое, но без сильной жары. Это делает outdoor-поездки возможными почти круглый год.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сезоны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чаще теплее, а на юге прохладнее и ветренее. Поэтому один и тот же маршрут может ощущаться по-разному в зависимости от региона и времени года.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разные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 день солнце может смениться дождём и сильным ветром. Из-за этого перед выходом на природу важно проверять прогноз и быть готовым к переменам.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походов и прогулок нужны слои одежды, дождевик, удобная обувь и защита от ветра. Такая подготовка помогает чувствовать себя комфортно и безопасно.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одежда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ландшафтов: горы, пляжи, фьорды и леса
</a:t>
            </a:r>
            <a:endParaRPr lang="en-US" sz="2285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Южном острове особенно заметны горные хребты и ледниковые долины. Здесь легко увидеть высокие вершины, узкие тропы и панорамы, которые запоминаются надолго.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пляжи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остров известен длинными береговыми линиями и пляжами. Именно здесь часто проходят прогулки, купание и отдых у воды в тёплое время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фьорды, реки и озёра, поэтому водные пейзажи встречаются почти везде. Такие места особенно подходят для спокойных маршрутов и красивых фотографий.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зелёные тропы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 и тенистые маршруты создают совсем другой опыт отдыха. Они подходят для прогулок, кемпинга и наблюдения за природой в тихой обстановке.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описанию темы презентации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походы и кемпинг лидируют, потому что они доступны многим семьям и не требуют специального оборудования.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ближе к природе активность, тем выше её популярность среди жителей и туристов.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виды активного отдыха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описанию темы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занятия зависит от ландшафта, погоды и уровня подготовки.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распределяются по природным зонам: вода, горы и леса задают, чем и когда удобнее заниматься.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активностей по условиям и месту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поход в Новой Зеландии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типичном однодневном походе и на популярных тропах.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Walks — самые известные маршруты страны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Milford Track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маршрутов страны проходит среди гор, водопадов и влажных лесов. Он помогает почувствовать, насколько разнообразной и мощной может быть природа Новой Зеландии.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Tongariro Alpine Crossing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показывает вулканические ландшафты, открытые склоны и озёра необычного цвета. Для многих путешественников он становится ярким знакомством с северной частью страны.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Abel Tasman Coast Track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 проходит рядом с побережьем и красивыми бухтами. Здесь особенно заметны пляжи, зелёные склоны и спокойная атмосфера долгого похода у моря.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охраняемые территории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Тропы, которые сохраняют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Новой Зеландии помогают беречь горы, леса и водопады. На их тропах можно увидеть чистые дорожки, редкие растения и тихие озёра, а также почувствовать, как аккуратный туризм помогает природе оставаться живой и красивой.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редких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охраняемых зонах живут редкие птицы, которым нужна тишина и чистая среда. Поэтому посетителям важно не шуметь, не сходить с троп и не тревожить животных. Такие правила делают отдых безопасным и полезным для экосистемы.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открывают путь к outdoor life для школьников, семей и туристов. Здесь можно гулять, устраивать короткие походы и наблюдать за пейзажами без сложной подготовки, поэтому знакомство с природой становится доступным и понятным.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природе: главные правила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важно узнать длину тропы, её сложность и прогноз погоды. Это помогает избежать сюрпризов и выбрать маршрут, который подходит по силам и времени.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 обычно кладут воду, еду, тёплую одежду, карту и заряженный телефон. Даже короткая прогулка может затянуться, если погода резко изменится.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популярных тропах есть предупреждения о состоянии дороги, ветре, воде и других рисках. Их нужно читать внимательно, потому что они помогают вовремя принять правильное решение.
</a:t>
            </a:r>
            <a:endParaRPr lang="en-US" sz="886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Возвращайся безопасно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становятся плохими, лучше повернуть назад, чем продолжать путь. В outdoor life в Новой Зеландии безопасность считается важной частью уважения к природе и к себе.
</a:t>
            </a:r>
            <a:endParaRPr lang="en-US" sz="8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раздела; без 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природу в Новой Зеландии часто зависят не только от температуры, но и от ветра, дождя и состояния троп.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усиливает спрос на побережье и кемпинг, а зима смещает интерес к горам; межсезонье требует гибкости из-за нестабильной погоды.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времена года влияют на выбор активности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в повседневной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жители и туристы выбирают surfing и swimming, потому что океан рядом почти всегда. При этом важно учитывать волны, температуру воды и предупреждения спасателей перед выходом к берегу.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Серфинг и купание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Diving и boat trips особенно популярны там, где вода чище и спокойнее. Такие поездки помогают увидеть морскую природу, но требуют внимательности к погоде, течениям и видимости под водой.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Дайвинг и лодочные прогулки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Fishing остаётся спокойным видом отдыха для семей и друзей. Его выбирают на пирсах, в бухтах и у рек, где можно провести несколько часов на свежем воздухе без спешки.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у берега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 у моря требует осторожности: нужно читать знаки, следить за приливами и не подходить близко к опасным участкам. В Новой Зеландии это правило знают с детства.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Южного острова и зимний отдых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Альпы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остров известен Южными Альпами, где рядом находятся высокие вершины, ледники и глубокие долины. Такой рельеф делает регион особенно привлекательным для треккинга и долгих путешествий по горам.
</a:t>
            </a:r>
            <a:endParaRPr lang="en-US" sz="723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горные тропы открывают виды на зелёные склоны и чистые озёра. В это время сюда приезжают те, кто хочет пройти маршрут пешком, увидеть природу и сделать остановки на смотровых площадках.
</a:t>
            </a:r>
            <a:endParaRPr lang="en-US" sz="744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выбирают лыжи и сноуборд, потому что на высоких склонах держится снег. Курорты и подготовленные трассы позволяют сочетать активный отдых с безопасными условиями для новичков и опытных спортсменов.
</a:t>
            </a:r>
            <a:endParaRPr lang="en-US" sz="723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пейзажей
</a:t>
            </a:r>
            <a:pPr algn="l" indent="0" marL="0">
              <a:lnSpc>
                <a:spcPct val="115000"/>
              </a:lnSpc>
              <a:buNone/>
            </a:pPr>
            <a:r>
              <a:rPr lang="en-US" sz="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красота региона — в резком переходе от зелёных долин к снежным вершинам. На сравнительно небольшой территории можно увидеть сразу несколько природных зон, что редко встречается в одной поездке.
</a:t>
            </a:r>
            <a:endParaRPr lang="en-US" sz="7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раздела; без точных статистических данных.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ландшафт и время года определяют выбор outdoor activity в разных частях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Новой Зеландии отдых почти всегда подбирают под местность и сезон: один и тот же месяц может быть удобен для моря, но не для гор.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сезон и подходящий вид отдыха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998" y="977025"/>
            <a:ext cx="2698980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910" y="977025"/>
            <a:ext cx="2698980" cy="226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названия рек, гор и бухт в Новой Зеландии пришли из языка маори. Они напоминают о прошлом страны и помогают сохранить связь между картой, природой и культурной памятью народа.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названиях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маори гора может быть не просто пейзажем, а местом, связанным с предками и легендами. Поэтому к тропам и вершинам относятся с уважением, как к части живого наследия.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как священное место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или у подножия холмов можно увидеть символы, таблички и указатели, которые помогают помнить о местных традициях. Они учат посетителей вести себя бережно и не нарушать покой природных мест.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у воды и на тропах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и уважение к 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правила для посетителей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Забирай мусор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пикника, похода или прогулки нужно унести весь мусор обратно. Это простое правило помогает сохранять чистоту троп, берегов и стоянок, а также защищает животных от опасных отходов.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Оставайся на тропе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сходить с отмеченного пути, можно повредить растения и ускорить разрушение почвы. Поэтому в природных зонах важно идти только по обозначенным дорожкам, даже если кажется, что рядом короче.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диких птиц и зверей не стоит: это меняет их поведение и может навредить здоровью. В Новой Зеландии особенно важно беречь редкие виды и не вмешиваться в их среду.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обувь — чистая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стоит убрать грязь, семена и землю с обуви и снаряжения. Так люди помогают остановить распространение инвазивных видов и защищают хрупкие экосистемы страны.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раздела; без 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небольших городов высокий сезон означает больше гостей, заказов и рабочих часов. Особенно заметен спрос рядом с парками, озёрами и известными тропами.
</a:t>
            </a:r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Outdoor-туризм поддерживает не только гостиницы и транспорт, но и местные сервисы. Его эффект сильнее всего в регионах с популярными маршрутами и природными достопримечательностями.
</a:t>
            </a:r>
            <a:endParaRPr lang="en-US" sz="109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outdoor-туризма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семьи и школьники проводят день на 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семейного отдыха на свежем воздухе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outdoor life стал частью национального характера
</a:t>
            </a:r>
            <a:endParaRPr lang="en-US" sz="2248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игры на свежем воздухе и поездки к воде с детства становятся обычной частью жизни. Поэтому движение и спорт воспринимаются не как особое событие, а как нормальный способ провести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природе дети и подростки учатся читать карту, собирать рюкзак и планировать маршрут. Эти умения помогают им быть увереннее и в походе, и в повседневных ситуациях.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привычка проверять погоду, следить за водой и выбирать подходящий маршрут формирует ответственное поведение. В Новой Зеландии безопасность рассматривают как естественную часть отдыха.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 окружающей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троп, чистота после пикника и осторожность с растениями становятся обычными правилами. Так outdoor life помогает воспитывать внимание к природе и уважение к общему пространству.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страна, где природа рядом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life здесь — это не отдельное хобби, а привычный образ жизни. Горы, океан, парки и тропы делают отдых доступным, а уважение к природе помогает сохранять эту красоту для всех.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2026-05-31T12:48:03Z</dcterms:created>
  <dcterms:modified xsi:type="dcterms:W3CDTF">2026-05-31T12:48:03Z</dcterms:modified>
</cp:coreProperties>
</file>