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Альп до Сицилии: ключевые темы объединения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в XIX веке: борьба за независимость, национальное самосознание, революции 1848 года.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Раздробленная Италия в 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Италия делилась на множество государств, под влиянием Австрии, Франции и папства. Рост идей свободы и национализма способствовал движению за объединение — Рисорджименто.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объединения Италии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созданию единого национального государства росло на фоне общего культурного и языкового пространства Италии XVIII-XIX веков.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иностранным господством, особенно с австрийским контролем в Северной Италии, стала важным мотивом объединения и сопротивления.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 революций 1848 года вызвали патриотический подъём, формируя массовую поддержку национального освобождения.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итальянских государств в 1815 году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представляла собой совокупность королевств и герцогств: Сардинское королевство, Королевство обеих Сицилий, Папская область и другие. Это раздробленное состояние затрудняло создание единого государства.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иностранных держав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Северной Италии находилась под властью Австрии, а центральные территории контролировала Франция и папская власть. Эти силы серьёзно мешали национальному объединению.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Италии до объединения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"Молодая Италия" и первые восстания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патриотизма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неудачи, движение расширяло свои ряды, распространяя идеи национального освобождения и единства среди населения.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1831: Основание "Молодой Италии"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создал тайное общество в поддержку независимости, целью которого была единая итальянская республика.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1833–1834: Восстания в Пьемонте и Генуе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организовала ряд выступлений против австрийского и местного господства, стремясь вдохновить народ на борьбу.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Тысячи на Сицилию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 году Гарибальди возглавил отряд добровольцев, которые высадились на Сицилии и быстро освободили остров от Бурбонов, продвигаясь на юг.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лидер и символ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стал национальным героем, объединив под своими знаменами добровольцев из разных регионов и поддержанный местным населением.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и его роль в объединении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архитектор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дипломатия и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использовал дипломатические союзы и реформы для укрепления Пьемонта и подготовки почвы для объединения Италии под Савойской династией.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союз с Францией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заключил союз с Францией, что позволило вести успешные войны против Австрии и активизировать процесс объединения северных территорий.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царь Сардинии, он поддерживал борьбу за свободу и объединение, лично участвовал в военных кампаниях и утверждал новые реформы.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стал символом национального единства и возглавил создание Итальянского королевства, укрепляя государственные институты.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— первый король Италии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этапы: войны, восстания и присоединения
</a:t>
            </a:r>
            <a:endParaRPr lang="en-US" sz="2468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1859: Война с Австрией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Сардинское королевство в союзе с Францией успешно воевало с Австрией, освободив Ломбардию от иностранной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Провозглашение Королевства Италия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Объединённое государство официально образовано с Виктором Эммануилом II во главе как первым королём.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1860: Поход Гарибальди и присоединение Южной Италии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Гарибальди освободили Неаполь и Сицилию, что стало ключевым этапом объединения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Плебисциты в Тоскане и герцогствах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голосование подтвердило присоединение Тосканы, Пармы и Модены к новому Итальянскому королевству.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Королевства Италия и завершение объединения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официально создано Королевство Италия, объединившее множество отдельных государств под одним правлением.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стал первым королём, символизируя национальное единство и новую эру в истории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Турин был первой столицей, позже её сменили Флоренция и в 1871 году — Рим, окончательно ставший центром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Рима — финальный этап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 после ухода французских войск итальянская армия вошла в Рим, завершив свержение светской власти Папы и интеграцию Рима и Лацио в состав Италии.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новой столицей объединённого королевства, что символизировало окончательное становление национального государства и закрепление единства страны при поддержке современной власти.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и этапы объединения: обзор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итальянские регионы, годы их присоединения, ключевых деятелей и важнейшие битвы объединительного процесса.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происходило последовательно, с активным участием разных лидеров и ключевыми военными событиями, охватывающими север, центр и юг страны.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объединения Италии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Итальянского национального института статистики, 1870-е годы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объединённой Италии (1861-1871)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связан в том числе с присоединением новых регионов и улучшением социальных и экономических условий после объединения.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существенный демографический подъем, свидетельствующий о расширении территории и активном развитии страны в этот период.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для общества и экономики
</a:t>
            </a:r>
            <a:endParaRPr lang="en-US" sz="236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расширили доступ к знаниям, способствуя росту грамотности и формированию единой культурной идентичности.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единого национального рынка способствовало развитию торговли и промышленности, а также стимулировало строительство железных дорог и инфраструктуры по всей стране.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общенационального законодательства обеспечило централизованное управление и пересмотр социальных норм, повысив эффективность государственного управления.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национального самосознания способствовало формированию сплочённого общества, готового к совместному развитию и сохранению общих традиций.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разрыв между Севером и Югом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быстро индустриализировался, создавая рабочие места и инфраструктуру, тогда как южные регионы оставались аграрными, страдая от бедности и отставания в развитии.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на Юге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неграмотности и массовая бедность вызвали массовые волнения и сопротивление, известное как бригандство, что осложнило процесс интеграции южных земель.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после объединения: север и юг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Рима была ликвидирована светская власть Папы, что вызвало острый конфликт между новым государством и Католической церковью.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 Католическая церковь: конфликты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произошло лишь в 1929 году с подписанием Латеранских соглашений, урегулировавших статус Церкви и государства в Италии.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объявил себя пленником Ватикана и отказался признавать власть объединённой Италии, усугубляя политическую напряжённость.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патриотизма и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патриотизма, революционной свободы и национальной независимости вдохновляли участников Рисорджименто, объединив людей вокруг общих целей и ценностей.
</a:t>
            </a:r>
            <a:endParaRPr lang="en-US" sz="122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идентичность через язык и символы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итальянского языка и использование общих символов способствовали укреплению национальной идентичности и сплочению населения разных регионов.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литературы и искусства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Манцони, картины Хаяца и патриотические гимны стали символами национального возрождения, формируя культурную основу нового итальянского самосознания.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культура и национальное самосознание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объединения Италии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политического баланса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повлияло на перераспределение сил в Европе, способствуя усилению националистических движений и перестройке альянсов.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 для объединения Германии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пример вдохновил процесс объединения Германии, показав успешность национальных движений и государственнических реформ.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дипломатических отношений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нового государства усилило политическую конкуренцию и напряжённость, особенно в Австро-Венгрии и Польше, стимулируя национальные устремления.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память объединения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заложило фундамент единого итальянского государства и развитие парламентаризма, что оказало глубокое влияние на политическую систему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ключевых деятелях сохранена в памятниках, праздниках и названиях улиц, подтверждая значимость Рисорджименто в современной культуре и политике.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объединения Италии для истории и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— ключевое событие XIX века, сформировавшее национальное государство и гражданское общество, чье наследие продолжает влиять на политику, культуру и общественную жизнь страны.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2026-05-11T02:15:54Z</dcterms:created>
  <dcterms:modified xsi:type="dcterms:W3CDTF">2026-05-11T02:15:54Z</dcterms:modified>
</cp:coreProperties>
</file>