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 пределами Запада: эпоха перемен (1800–1880-е гг.)
</a:t>
            </a:r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изменений в Азии, Африке, Османской империи и Латинской Америке в XIX веке.
</a:t>
            </a:r>
            <a:endParaRPr lang="en-US" sz="365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глобальные перемены и вызовы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промышленной революции в Европе усилил её влияние на другие регионы, вызвав развитие инфраструктуры, торговлю и трансформацию обществ Азии, Африки и Латинской Америки.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в незападных странах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движение за самоусиление способствовало модернизации армии и промышленности для защиты от иностранного давления.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провела реформы Бакумацу, подготовившие почву для Эпохи Мэйдзи и радикальных преобразований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Мухаммед Али инициировал военные и экономические изменения, а в Иране смена династий дала толчок для обновления.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Танзимата и их значение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Танзимата включали упразднение яничарской армии и введение Гюльханского хатт-и-шерифа, который гарантировал права подданных, что способствовало стабилизации внутриполитической ситуации.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яничарской гвардии и судебные реформы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Османская империя приняла первую конституцию, начав процесс кодификации законов и реформирования налоговой системы для укрепления государства.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конституция и модернизация администрации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новые учебные заведения и реформировалась армия, чтобы повысить боеспособность и адаптироваться к европейским военным стандартам.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армия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Али и трансформация Египта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современных фабрик и производство товаров значительно расширились, стимулируя развитие промышленности.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армия была реформирована по европейскому образцу, что повысило военный потенциал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проекты на реке Нил улучшили сельское хозяйство и обеспечили большую урожайность.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реформам экспорт хлопка вырос в десять раз за два десятилетия, укрепив экономику Египта.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против колониального господства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Абд аль-Кадира в Алжире (1830–1847)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борьба против французской колонизации, ставшая символом сопротивления в Северной Африке.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(1857–1858)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сопротивление британской власти в Индии, вызванное экономическими, религиозными и культурными притеснениями.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Зулусские войны (1879)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британскими войсками и зулусами в Южной Африке, отражающие стремление сохранить независимость и территорию.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работорговля за пределами Европы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1807 году парламент Великобритании запретил работорговлю через Атлантику, однако внутренние рынки Африки и арабские регионы продолжали поддерживать эту практику.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трансатлантической работорговли в Британии
</a:t>
            </a:r>
            <a:endParaRPr lang="en-US" sz="984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до 1860 года более 12 миллионов людей были вывезены из Африки, что привело к исчезновению этнических групп и серьёзным социальным и экономическим потрясениям.
</a:t>
            </a:r>
            <a:endParaRPr lang="en-US" sz="899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работорговли для Африки и Аравии
</a:t>
            </a:r>
            <a:endParaRPr lang="en-US" sz="10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экономики незападных регионов в XIX веке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сохранил традиционное крестьянское хозяйство, обеспечивавшее продовольственные потребности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специализировалась на экспорте текстиля и специй, что создавало зависимость от мирового рынка.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стал важным производителем хлопка, при этом колониальные державы часто навязывали монокультурные формы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урбанизация в XIX веке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население Стамбула превысило 570 тысяч человек, превратив город в важный политический и экономический центр Османской империи.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— крупнейший город региона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портов Япония начала активное взаимодействие с Западом, что стало ключевым фактором её модернизации.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Йокогама и Нагасаки в Японии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стали центрами мировой торговли, где сходились европейские, американские и азиатские коммерческие интересы.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Гонконг как международные торговые узлы
</a:t>
            </a:r>
            <a:endParaRPr lang="en-US" sz="10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Мэйдзи: начало новой Японии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сословной системы создала более равные социальные условия для всего населения.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всеобщего образования повысило грамотность и способствовало развитию науки.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иностранных специалистов ускорило передачу знаний и технологии.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традиций и западных идей стало основой модернизации и экономического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Опийные войны и открытие Китая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ход опиумных войн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изменения в Китае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Опийные войны между Китаем и Великобританией в середине XIX века возникли из-за попыток сохранить китайский рынок от распространения опиума. Военные конфликты 1839–1842 и 1856–1860 гг. завершились поражением Китая и подписанием неравноправных договоров.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Китай был вынужден открыть для внешней торговли порты Шанхай и Гуанчжоу, а также уступить Гонконг Великобритании. Эти события оказали глубокое влияние на китайскую экономику и общество, ослабив суверенитет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Османской империи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1821 году греки начали борьбу за свободу от Османской империи, которая длилась почти десять лет. Эта война вдохновила другие народы на стремление к автономии и поддерживалась европейскими государствами.
</a:t>
            </a:r>
            <a:endParaRPr lang="en-US" sz="753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война за независимость
</a:t>
            </a:r>
            <a:endParaRPr lang="en-US" sz="954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ознаменовалась сербскими и болгарскими восстаниями, укрепившими национальное самосознание и вызвавшими волну миграций и этнических конфликтов в регионе.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на Балканах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Арабы, армяне и курды Османской империи переживали усиление культурной идентичности. Межэтнические столкновения и миграции приводили к формированию новых государственных образований и сужению влияния империи.
</a:t>
            </a:r>
            <a:endParaRPr lang="en-US" sz="67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мозаика и миграции
</a:t>
            </a:r>
            <a:endParaRPr lang="en-US" sz="10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и вызовы модернизации в XIX веке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династии Каджаров включали военные усовершенствования и появление первых типографий, важные для распространения знаний и повешения эффективности армии.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 России и Великобритании проявлялось в предоставлении концессий и попытках контролировать стратегические территории и транспортные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противоречия и консерватизм ограничивали реформы, затрудняя интеграцию западных технологий и модернизацию экономики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и новые государства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Имам Шамиль на Кавказе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сопротивления российской экспансии, организовавший вооружённое противостояние и укрепивший национальную идентичность горцев.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Ваххабитов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 политическое движение под руководством Абдул Ваххаба, сыгравшее важную роль в консолидировании власти на Аравийском полуострове.
</a:t>
            </a:r>
            <a:endParaRPr lang="en-US" sz="1121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Ханы Средней Азии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укрепляли влияния, сохраняя традиции и противодействуя экспансии России, налаживая дипломатические связи.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Ранджит Сингх и Сикхская империя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сильного государства в Пенджабе, объединивший различные племена и отразивший европейское влияние для защиты территории.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463" y="1736425"/>
            <a:ext cx="385412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миграции в незападном мире (1800-е гг.)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крупных регионов росло, что сопровождалось масштабными миграциями, формирующими этнические анклавы и социальные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миграции изменили этнический состав регионов, вызвав новые социальные и политические вызовы.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XIX века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влияние Запада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в 1853 году открылась первая железнодорожная линия Бомбей–Тхана, что значительно ускорило транспортировку товаров и движение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 1870-х годов началось развитие телеграфной сети, способствовавшее улучшению коммуникаций и управлению страной.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внедряла пароходы и модернизировала армию, используя механизированное оружие для повышения обороноспособности.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 сельском хозяйстве распространились новые орудия труда и ирригационные проекты, повышая продуктивность и изменяя традиционные методы.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 и новые идеи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Библии на китайский язык открыл доступ к христианским текстам и стимулировал культурный диалог в начале XIX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Иране и Османской империи распространились европейские художественные стили, что отразилось на архитектуре и декоративных искусствах того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элита начала изучать английский и французский языки, расширяя возможности для международного общения и обмена знаниями.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восстания и военные конфликты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охватили значительные территории и вызвали потерю миллионов жизней, существенно изменив политическую карту Азии и Африки.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длительность конфликтов показывают глубину недовольства и важность борьбы за независимость от колониального господства.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отчёты и демографические исследования XIX века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незападных регионов в мировую экономику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купеческих диаспор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Армянские, еврейские и арабские торговцы связали региональные рынки с европейскими, способствуя формированию новых экономических связей.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мануфактур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Азии и Африки активно развивались и участвовали в размещении европейских компаний, формируя структуру мирового рынка.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Агропромышленный экспорт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из Египта, опиум из Индии, чай и шелк из Китая стали важнейшими товарами для мировой торговли в XIX 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вне Запада в XIX веке пережил глубокие изменения, заложившие основы современного глобального взаимодействия и многообразия культур.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реформ и вызовов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2026-05-10T18:02:18Z</dcterms:created>
  <dcterms:modified xsi:type="dcterms:W3CDTF">2026-05-10T18:02:18Z</dcterms:modified>
</cp:coreProperties>
</file>