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образцы поэзии и прозы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в 6 классе: язык, сюжет и образы — Пушкин, Лермонтов, Некрасов, Толстой, Чехов.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классика изучается в 6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тексты помогают понять, как устроены стихотворение, рассказ, повесть и роман. В 6 классе можно сравнивать героев, выявлять тему и главную мысль, замечать рифму, эпитеты, сравнения и детали характера. Классика связывает литературу с историей, культурой и жизнью: о дружбе, честности и ответственности.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проза: основные различия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развитие действия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записывается абзацами и главами, поэтому в ней легче показать события и их последовательность. Через поступки и разговоры постепенно раскрываются характеры, а конфликт развивается шаг за шагом.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смысл часто «держится» на ритме и рифме. Деление на строки и строфы задаёт темп чтения, помогает выделять ключевые чувства и превращает мысль в более выразительный образ.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героев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автор чаще объясняет причины поступков и даёт больше контекста. Диалоги, описания и бытовые детали помогают понять, как герой думает и как меняется в ходе истории.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настроение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нередко передаёт прежде всего настроение: радость, тревогу, гордость или грусть. Краткая форма позволяет сосредоточиться на самом важном и усилить впечатление точными художественными деталями.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72" y="1931425"/>
            <a:ext cx="391775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и известные произведения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авторов с их жанрами и тем, за что читатели ценят их «художественный голос» в школьной программе.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стиль: от точности и ясности до психологизма и иронии. Но все они служат основой школьной классики.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для 6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эпохи и авторы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 не только смену имён, но и изменение способов говорить о человеке: от торжественной формы к более личным и психологическим историям.
</a:t>
            </a:r>
            <a:endParaRPr lang="en-US" sz="135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эпохами связан со сменой интересов общества и тем, как писатели раскрывали внутренний мир героев. Классика накапливает разные ответы на одни человеческие вопросы.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классики, изучаемые в школе; ориентир по школьной программе, 6 класс.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основа русского литературного языка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жил в 1799–1837 годах. Его творчество стало образцом точного, ясного и красивого русского языка. В «Евгении Онегине» поэтическая форма сочетается с сюжетом и образами.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Точный, ясный стиль и «роман в стихах»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помогает смотреть на исторические события через жизнь молодых героев. Так читатель лучше понимает чувства персонажей и их выбор, а история становится не только датами, но человеческими поступками.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через судьбы героев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геройство — не только про победу. Оно связано с верностью своему народу, с отношением к прошлому и с пониманием, за что человек отвечает перед Родиной и самим собой.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честь, память, чувство Родины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 жил в 1814–1841 годах. В его произведениях часто звучат свобода, одиночество, мужество и долг. Герой выбирает, как сохранить достоинство в трудной ситуации.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«Бородино» слышна разговорная интонация: текст как будто передаёт живую память. Уважение к солдатскому подвигу и память о войне 1812 года помогают почувствовать смысл испытаний.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Некрасов: поэзия о жизни простых людей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жил в 1821–1877 годах. В его стихах в центре оказывается судьба крестьян, детей и тружеников — тех, кому приходится жить тяжело и бедно. 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Некрасова узнают по разговорной интонации, ярким бытовым деталям и эмоциональной мощи. Он не просто описывает событие: читатель чувствует, почему оно важно и кого оно касается.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«Крестьянские дети» и «Мороз, Красный нос» заметны сострадание, наблюдательность и уважение к простому человеку. Автор умеет увидеть в обычной жизни особую силу и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характер героя и нравственный выбор
</a:t>
            </a:r>
            <a:endParaRPr lang="en-US" sz="2486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Случай, который переворачивает отношение к службе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«После бала» один эпизод меняет внутренний взгляд героя. Вроде бы повседневное впечатление внезапно становится нравственным уроком: герой заново оценивает и собственные привычки, и смысл военной службы.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и взросление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«Детство» Толстой показывает, как формируется личность через семейные отношения. Важны не только события, но и воспоминания, которые помогают понять себя и мир. Читатель видит первые впечатления и первые сомнения, которые взрослеют вместе с героем.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главный «компас» поступков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часто ставит героя перед внутренним вопросом: как поступить по совести. Когда обстоятельства требуют выбора, поступки раскрывают характер сильнее любых слов. Именно поэтому его истории обсуждают и спустя много лет — они учат внимательнее смотреть на себя.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66731" y="3337555"/>
            <a:ext cx="477788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868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Чехов: краткий рассказ и скрытый смысл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деталях и паузах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жил в 1860–1904 годах. Он писал короткие рассказы, где многое понимается по паузам, описаниям и репликам. Благодаря этому читатель сам замечает важное.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 унижение как проблемы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умеет раскрывать серьёзные темы через обычных людей. Он обращает внимание на равнодушие и унижение: когда человеку приходится мириться с несправедливостью, в тексте появляется горький подтекст.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жалость одновременно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«Хамелеон» и «Ванька» заметны ирония и жалость к человеку. Чехов показывает повседневные ситуации без громких слов, но эмоции считываются через поведение, поступки и отношение к другим.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Мечты, одиночество и надежда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коротком рассказе звучит мечта, но рядом — одиночество. Чехов показывает, как слова и действия героев отражают их внутренний мир. Так читатель понимает: жизнь сложнее, чем кажется на 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классическое произведение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текста: автор и время создания → жанр → тема и главная мысль → герои и их поступки → конфликт → художественные средства → значение произведения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классике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 тем входят и личные переживания, и отношения между людьми: герой учится жить честно, выбирать, отвечать за поступки.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видят одну и ту же тему в разных авторах, становится легче сравнивать характеры и понимать, как меняется оценка мира.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и учебные материалы по русской классике (сводная тематическая группировка).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55989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поэзии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придают слову точность и настроение: помогают увидеть цвет, звук, характер чувства. В школьных стихах они часто делают описание природы и переживаний особенно наглядным.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значение и связывает разные явления: читатель «видит» мысль как образ. Благодаря ей чувства передаются ярче, а главное — запоминается мысль поэта.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строится на созвучиях и выборе звуков. Она создаёт эффект тишины, шага, тревоги или плавности — и помогает стихотворению звучать выразительно при чтении вслух.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олицетворения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объясняют сложное через привычное, а олицетворения оживляют мир: ветер, тучи, время начинают «действовать». Так настроение становится понятным через картину.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ключевую мысль, а ритм поддерживает «дыхание» текста. Когда в строках есть повторяющийся мотив, читатель точнее чувствует напряжение и ожидание.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78793"/>
            <a:ext cx="4417500" cy="2007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поэзии и прозы в классике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средства различаются, но в обоих родах литературы создаётся художественный образ человека и мира.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форме влияет на восприятие: поэзия «собирает» впечатление, а проза показывает движение жизни и мыслей в подробностях.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классики, изучаемые в школе.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классика связана с жизнью школьника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тренировать важные школьные качества: уважение к старшим, ответственность за решение, умение замечать несправедливость. Читая, школьник сравнивает свой опыт с поведением героев и делает выводы.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классике легко узнать ситуации, знакомые каждому: ссора и примирение, дружба и обида, страх перед сложным выбором. Герои учатся говорить честно и понимать последствия слов и поступков.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читают много лет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сохраняются в культуре благодаря точному языку: он помогает передать тонкие чувства, описать характер и сделать мысль понятной без лишних объяснений.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остаётся и потому, что герои узнаваемы. Даже когда события относятся к другой эпохе, поступки показывают общие человеческие проблемы: совесть, выбор, достоинство.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классике всегда есть важная мысль и жизненная правда. Авторы не просто рассказывают историю, а подсказывают, как смотреть на человека и как оценивать поступки.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переиздают, включают в школьные программы и читают снова. Каждый новый круг читателей видит новые смыслы, потому что меняется сам взгляд на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которые часто изучают в школе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чтении наиболее удобны короткие рассказы и выразительные стихотворения: они позволяют быстро разобрать тему, средства и поступки героев.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произведения регулярно возвращаются в уроки, ученикам легче закреплять навыки анализа и сравнения персонажей в разных жанрах.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охвату школьных курсов и частоте встречаемости в учебных программах (единой статистики не представлено).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86875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классики и современная речь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слова и цитаты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из классических произведений становятся понятными всем и часто используются в речи. Они помогают выразить мысль коротко, точно и эмоционально, без длинных объяснений.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Устаревшая лексика в контексте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встречаются слова, которые сейчас употребляются реже. Чтение помогает понять их значение по ситуации, а не просто запомнить определение.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формулировки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текст учит выбирать слова, которые «попадают» в смысл: объясняют чувства, характер и позицию героя. Такая привычка делает высказывания более ясными.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мышления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образы и сравнения из литературы развивают умение мыслить картинно. Это полезно и в сочинениях, и в разговоре: мысль становится 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лучшие образцы поэзии и прозы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произведения классики держатся на глубокой теме: совести, дружбе, любви к Родине, семье и справедливости. Эти вопросы откликаются разным поколениям читателей.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язык создаёт запоминающиеся образы. В поэзии впечатление рождается из звучания и метафор, в прозе — из деталей, интонаций и построения сцен.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 помогают увидеть, как мысль превращается в поступок. Через характер становится понятнее, почему человек выбирает так, а не иначе, и к чему приводят его решения.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связывает прошлое и настоящее: литература заставляет задуматься о ответственности за слово и действия. Поэтому такие тексты продолжают обсуждать в школе и дома.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как живой разговор через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помогает по-разному говорить о человеке и его жизни. Пушкин задаёт ясность речи, Лермонтов — силу чувства, Некрасов — голос народа, Толстой — нравственный выбор, Чехов — смысл в деталях.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2026-05-13T03:19:17Z</dcterms:created>
  <dcterms:modified xsi:type="dcterms:W3CDTF">2026-05-13T03:19:17Z</dcterms:modified>
</cp:coreProperties>
</file>