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водная оболочка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всю воду планеты — от океанов до водяного пара.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так важна для Земли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живым организмам для жизни, роста и питания. Она участвует в круговороте веществ, переносит тепло и влияет на погоду и климат. Гидросфера связана с атмосферой и литосферой, поэтому изменения в одном слое отражаются на других. Запасы пресной воды ограничены.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есть на Земле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хранится в ледниках и подземных водах, а доля рек и озёр сравнительно невелика.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доступной пресной воды значительно меньше, чем кажется по названию «воды на Земле».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распределению водных ресурсов Земли (данные учебных курсов географии; точные проценты могут различаться в разных источниках).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выделяют пять океанов: Тихий, Атлантический, Индийский, Северный Ледовитый и Южный. Они занимают крупнейшие пространства и содержат большую часть воды планеты.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— это части океана. Они частично отделены сушей, островами или подводными поднятиями, поэтому условия в них могут отличаться от «соседей» по океану.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влияют на температуру воздуха: вода остывает и нагревается медленнее суши. Это помогает формировать ветры и определять, где выпадут осадки.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вода, движение течений и работа ветров взаимосвязаны. В результате меняются влажность, погода у берегов и даже климат в разных районах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движущаяся вода суши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 истоке и течёт по руслу. Дальше вода собирается притоками и в итоге впадает в море, озеро или другую реку. Так формируется речная сеть.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реки нужны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обеспечивают воду для питья и хозяйства, помогают поливать поля и используются для работы предприятий. Кроме того, реки и каналы применяют для перевозки грузов и путешествий.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481" y="2400298"/>
            <a:ext cx="387671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пресная вода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пресной воды сосредоточены в ледниках и подземных водах, а текущее потребление чаще всего связано с реками и озёрами.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для повседневного использования пресная вода составляет лишь небольшую часть общего запаса, поэтому её нужно беречь.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курсов географии о распределении пресной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 и водохранилища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могут быть пресными или солёными. Они возникают по-разному: в прогибах земной поверхности, в ледниковых котловинах и в старых руслах рек, где вода задерживается надолго.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влагу: они накапливают воду и помогают её естественному очищению. Благодаря этому болота поддерживают влажность и влияют на местные природные условия.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создаёт человек, чтобы запасать воду. Их используют для питьевого водоснабжения, орошения, производства энергии и снижения последствий паводков.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→ образование облаков → осадки → возвращение воды в реки, озёра и океан.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айсберги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формируются там, где снега выпадает больше, чем успевает растаять. Снежные слои со временем уплотняются и превращаются в лёд, образуя огромные запасы пресной воды.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медленно движутся: их масса постепенно смещается вниз по склонам или растекается по равнинам. Даже такое движение заметно в долгие сроки наблюдений.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 ледника откалывается крупный кусок льда и попадает в море, возникает айсберг. Он опасен для судов, потому что значительная часть льда находится под водой.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 пресная вода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обычно солонее, поэтому в ней иначе идут процессы растворения и обмен веществ у водных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солёность и плотность задают разные условия жизни: животным и растениям подходят разные водоёмы.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о солёности морской воды: в среднем около 35‰. Для «пресной» числовое значение зависит от конкретного водоёма, поэтому указана качественная оценка.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залегают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порах и трещинах горных пород. Движение воды зависит от пористости и трещиноватости: в одних местах она задерживается, в других — медленно просачивается ниже.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 выходы на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подземные воды находят путь наверх и образуют родники и источники. Так вода выходит на поверхность естественно, подпитывая ручьи и водотоки в засушливые периоды.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Колодцы и питание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питают колодцы, позволяя людям получать воду в районах без постоянных поверхностных вод. Кроме того, они подпитывают реки, снижая риск пересыхания летом.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заключена между водоупорными слоями и находится под давлением, её называют артезианской. При вскрытии скважиной давление может поднимать воду выше, иногда с фонтанированием.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поднимается — облака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поднимается, и вода испаряется с океанов, рек, озёр и поверхности суши. В атмосфере водяной пар охлаждается и превращается в маленькие капли и льдинки — так возникают облака.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капель к осадкам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микроскопических частиц воды и льда. Когда капли становятся крупнее, они уже не удерживаются в воздухе и начинают падать. Так выпадают дождь, снег или морось, а при сильном росте — град.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возвращают воду на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на поверхность, осадки пополняют реки, озёра и подпитывают почву. Часть воды просачивается глубже и становится источником подземных вод. Поэтому осадки связывают атмосферу и водоёмы в одну систему.
</a:t>
            </a:r>
            <a:endParaRPr lang="en-US" sz="131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пар, облака и осадки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для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прямого потребления, вода нужна для поддержания санитарных условий и нормальной работы коммунальных систем: без неё ухудшается здоровье людей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крупнейшая нагрузка обычно приходится на сельское хозяйство. Поэтому экономия воды в поливе даёт наибольший эффект для сохранения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 мировому водозабору, доли категорий — ориентировочные (например, выводы из отчётов ООН/FAO, 2010–2020-е).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вода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водной среде обитают рыбы, водоросли, моллюски, планктон и множество микроорганизмов. Разные виды приспособлены к течению, глубине и солёности, поэтому жизнь здесь очень разнообразна.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выделяют кислород, а также служат пищей для многих животных. Даже мельчайшие организмы участвуют в «круговороте» веществ, поддерживая баланс в водоёмах.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из гидросферы помогает наземным растениям: часть воды испаряется и возвращается осадками. Поэтому без воды не развиваются леса, луга и степи, а пищевые цепи нарушаются.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121" y="2400298"/>
            <a:ext cx="368967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объекты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объекты: названия, где они расположены, и какое значение имеют. Отдельно отмечены наиболее важные природные и хозяйственные роли.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водоёмы сконцентрированы в разных природных зонах страны и выполняют общие функции: обеспечивают воду, поддерживают рыболовство и используются в транспортной и рекреационной деятельности.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России, справочные данные о крупнейших водных объектах (обобщение).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явления, связанные с водой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— это кратковременный подъём уровня воды в реке. Он может случиться из-за сильных дождей или быстрого таяния снега и иногда нарушает работу мостов, дорог и прибрежных поселений.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возникает при длительном отсутствии дождей и устойчивой жаркой погоде. Она опасна тем, что пересыхают реки и колодцы, а почва теряет влагу, что приводит к снижению урожайности и рискам для здоровья людей.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— более масштабное явление: вода затапливает территории и может разрушать дома, хозяйственные постройки и инфраструктуру. Часто важны скорость подъёма и время, когда вода держится на земле.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 цунами тоже связаны с водой, но проявляются по-разному. Штормовые ветры вызывают сильный подъём уровня моря, а цунами — длинные волны, которые приходят после подводных событий. 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попадает в водоёмы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 источников загрязнения к последствиям для экосистем и человека.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охранять водные ресурсы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снижают загрязнение: в воду попадает меньше вредных веществ. Чем лучше работает очистка, тем дольше водоёмы сохраняют пригодность для рыб, растений и хозяйственного использования людьми.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дома и в школе уменьшает общий расход ресурсов. Раздельный сбор отходов и уборка берегов помогают не допускать мусор в реки и озёра, а заповедники защищают целые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пресной воды в мире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постоянном количестве осадков доступная пресная вода может снижаться из-за загрязнения и изменений режима рек.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растут потребности и ухудшается качество воды, дефицит ощущается сильнее. Поэтому нужны и охрана, и рациональное использование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показатели для школьного курса: условные значения отражают относительную значимость факторов (по обобщённым публикациям международных организаций, 2010–2020-е).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основа жизни на Земле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океаны, моря, реки, озёра, ледники, подземные воды и влагу в атмосфере. Она формирует климат и поддерживает жизнь, поэтому чистую воду нужно беречь и разумно использовать.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2026-05-11T16:01:08Z</dcterms:created>
  <dcterms:modified xsi:type="dcterms:W3CDTF">2026-05-11T16:01:08Z</dcterms:modified>
</cp:coreProperties>
</file>