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эпохи, один разговор о справедливом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 спорили о справедливости, власти и достоинстве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двух ответов на один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Европы XIX века и раннего христианства показывает, как разные общества искали справедливость, порядок и нравственные ориентиры, а затем передали эти ответы западной политической культуре.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Европа быстрых перемен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изменила повседневную жизнь: фабрики, железные дороги и рост городов ускорили экономику, но одновременно обострили бедность, неравенство и зависимость труда от капитала.
</a:t>
            </a:r>
            <a:endParaRPr lang="en-US" sz="1198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1789, 1830 и 1848 годов политическая борьба в Европе стала массовой. Вопросы прав, представительства и границ власти вышли на первый план.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парламентов и печати создало пространство для публичных споров. Мысли о государстве, народе и свободе превращались в программы, способные привлечь сторонников.
</a:t>
            </a:r>
            <a:endParaRPr lang="en-US" sz="1183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организованной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такой среде оформились современные идеологии и партии, которые научились действовать через выборы, клубы, газеты и парламентские коалиции.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«идеология», «партия», «движение»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9378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предлагала цельную картину общества: она объясняла, каким должно быть государство, что считать справедливостью и где проходят границы свободы.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690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было шире партии: оно могло строиться вокруг реформ, национального единства, труда или традиции и привлекать самых разных участников.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115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объединяла людей вокруг программы и дисциплины. Она стремилась влиять на власть через парламент, выборы, союзы сторонников и работу с печатью.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новый социальный вопрос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производство ускорило выпуск товаров, но сделало труд более однообразным и зависимым от владельца предприятия. Это изменило саму структуру общества и породило новый социальный конфликт.
</a:t>
            </a:r>
            <a:endParaRPr lang="en-US" sz="1101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перенаселением, плохим жильём и санитарными проблемами. Для многих рабочих промышленный прогресс означал не благополучие, а повседневную неустроенность.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представительство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рабочие добивались более широкого избирательного права и признания профсоюзов. Политическая борьба всё чаще связывалась с вопросом о представительстве труда.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и Франции спор шёл о пределах рынка и обязанностях государства. На этом фоне усилились идеи социальной защиты и более справедливого распределения рисков.
</a:t>
            </a:r>
            <a:endParaRPr lang="en-US" sz="128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Либерализм: права, конституция, свобода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4821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исходили из того, что власть должна быть ограничена законом и конституцией. Гарантии личности для них важнее произвольного решения правителя.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96088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слова, печати и собраний считалась необходимым условием политического участия. Без открытой публичной сферы, по их мнению, невозможно подлинное гражданское общество.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44396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 и парламентский контроль над правительством должны были защитить граждан от произвола. Именно поэтому либерализм стал языком реформ и конституционных перемен.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и монархизм: порядок и традиция
</a:t>
            </a:r>
            <a:endParaRPr lang="en-US" sz="2726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видели ценность в исторической преемственности. Для них общество нельзя было перестраивать по абстрактной схеме, не учитывая традиции, религию и опыт поколений.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воспринималась как опора порядка и легитимности. Сильная власть, по их мнению, удерживала общество от распада, особенно в периоды кризиса и революций.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разрывом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вызывали у консерваторов страх перед анархией, насилием и разрушением привычных институтов. Поэтому они выступали за осторожные реформы, а не за резкий перелом.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Прусские и австрийские монархические круги поддерживали авторитет государства и религиозные основания власти. Их политика стремилась сохранить социальную иерархию и общественную устойчивость.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и рабочее движение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 начинали с критики неравенства, которое усилилось в промышленном обществе. Они утверждали, что труд должен быть защищён от эксплуатации и произвола капитала.
</a:t>
            </a:r>
            <a:endParaRPr lang="en-US" sz="1079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их программы стояли достойная оплата, сокращение рабочего дня и улучшение условий жизни. Социальный вопрос понимался как проблема всего общества, а не только рабочих.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рабочие союзы и кружки самообразования помогали объединять людей вокруг общих требований. Так формировалась новая политическая культура солидарности.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кружков к партиям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и Франции социал-демократические группы соединяли идею реформ с массовой мобилизацией. Именно они сделали рабочее движение заметной силой европейской политики.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 — начало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национального самоопределения укрепляется после Французской революции: народ всё чаще понимают как политическое сообщество с общей историей, языком и правами.
</a:t>
            </a:r>
            <a:endParaRPr lang="en-US" sz="121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1860–1871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национализм помогает объединению Италии и Германии, но одновременно усиливает соперничество империй и напряжение вокруг меньшинств.
</a:t>
            </a:r>
            <a:endParaRPr lang="en-US" sz="133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национальные программы получают новый импульс. Революции связывают требование свободы с вопросом о единстве народа и государственности.
</a:t>
            </a:r>
            <a:endParaRPr lang="en-US" sz="1336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Национализм: народ, государство, единство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энциклики Rerum novarum, ставшей ориентиром для христианско-демократической социальной программы.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 выхода энциклики Rerum novarum, с которой католическая социальная мысль получила мощный импульс к политическому оформлению.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Лев XIII, энциклика Rerum novarum (1891)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спор о темпе перемен приобрёл общеевропейский масштаб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 стал рубежом, когда либеральный лагерь особенно ясно разделился между постепенными реформами и более решительным демократическим нажимом.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революций 1848 года в Европе; учебные исторические обобщения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политические течения XIX века расходились прежде всего по вопросам свободы, порядка, равенства, единства и социальной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XIX века не заменяли друг друга, а предлагали разные ответы на один вопрос: как устроить справедливое и устойчивое общество.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политических идеологий XIX века по учебной исторической литературе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идей XIX века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 параллельные исторические линии
</a:t>
            </a:r>
            <a:endParaRPr lang="en-US" sz="2327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помогает увидеть, что политические и религиозные изменения развивались в разные эпохи, но обе линии влияли на европейские представления о власти и 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XIX века ускорили формирование современных партий, а раннее христианство раньше заложило долгую традицию общинной солидарности и морального авторитета.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даты: Французская революция, революции 1830 и 1848 гг., объединение Италии и Германии; история раннего христианства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ознаменовал появление движения, которое началось с небольших общин и стало общеимперским явлением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стал временем возникновения первых христианских общин, которые быстро распространились по городам Римской империи и вышли за пределы иудейской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Завет; исторические исследования раннего христианства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апостолов
</a:t>
            </a:r>
            <a:pPr algn="ctr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символом братства и общего служения внутри ранней общины
</a:t>
            </a:r>
            <a:endParaRPr lang="en-US" sz="4976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двенадцати апостолов подчёркивал идею общины, где важны служение, взаимная поддержка и верность нравственным нормам, а не происхождение и богатство.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Евангелия; Деяния апостолов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осторожное сосуществование христиан с римской властью до официального признания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первых веков христиане жили в пределах имперского порядка, но не сводили веру к политической лояльности и сохраняли моральную автономию.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Послания апостолов; раннехристианская письменность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поворотным моментом, после которого христианство стало открыто развивать влияние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 закрепил переход от преследований к легальной жизни церкви, что резко изменило её общественное положение в Римской империи.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эдикт Константина и Лициния, 313 год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ранних христиан и требования к обществу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мотивам раннехристианских текстов о общине, милосердии и церковном порядке.
</a:t>
            </a:r>
            <a:endParaRPr lang="en-US" sz="2441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раннего христианства в кратком виде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Послания Павла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Послания Павла показывают, что ранние христиане воспринимали общину как пространство взаимной поддержки, где вера выражалась не только в словах, но и в практической помощи нуждающимся.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Деяния апостолов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Деяния апостолов описывают совместную молитву, распределение ресурсов и участие верующих в жизни общины, что помогает понять раннюю модель солидарности и доверия.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ценны как историческое свидетельство: они отражают не борьбу за власть, а попытку выстроить устойчивое братство на основе общей веры и нравственных обязанностей.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Запад унаследовал от этих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XIX века и раннее христианство по-разному отвечали на вопрос о справедливом обществе, но обе традиции оставили Западу важные нормы: права, солидарность, достоинство личности и ответственность власти.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2026-07-26T01:08:59Z</dcterms:created>
  <dcterms:modified xsi:type="dcterms:W3CDTF">2026-07-26T01:08:59Z</dcterms:modified>
</cp:coreProperties>
</file>