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наука в годы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наука поддерживали страну, когда решалась её судьба.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быт, работу и привычный ритм страны, но культура и наука не исчезли — они перестроились и продолжили служить людям.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повседневность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047" y="3059950"/>
            <a:ext cx="2766799" cy="16130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войны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шок и эвакуация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1941 году начались боевые действия, массовая эвакуация учреждений и перемещение специалистов. Именно тогда культура и наука впервые столкнулись с условиями срочной перестройки.
</a:t>
            </a:r>
            <a:endParaRPr lang="en-US" sz="903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1942: жизнь на пределе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1942 году главной задачей стало выживание. На первый план вышли фронтовая печать, концерты для бойцов и срочная медицинская помощь раненым.
</a:t>
            </a:r>
            <a:endParaRPr lang="en-US" sz="1030" dirty="0"/>
          </a:p>
        </p:txBody>
      </p:sp>
      <p:sp>
        <p:nvSpPr>
          <p:cNvPr id="15" name="Text 4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1943: поворот к наступлению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 год принёс перелом на фронте и заметное усиление научных разработок. Исследования всё чаще работали на производство, связь, медицину и технику.
</a:t>
            </a:r>
            <a:endParaRPr lang="en-US" sz="1030" dirty="0"/>
          </a:p>
        </p:txBody>
      </p:sp>
      <p:sp>
        <p:nvSpPr>
          <p:cNvPr id="16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1944: возвращение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1944 году учреждения возвращались на освобождённые территории и помогали восстанавливать разрушенную жизнь. Культура и наука становились частью возвращения к мирному порядку.
</a:t>
            </a:r>
            <a:endParaRPr lang="en-US" sz="939" dirty="0"/>
          </a:p>
        </p:txBody>
      </p:sp>
      <p:sp>
        <p:nvSpPr>
          <p:cNvPr id="17" name="Text 6"/>
          <p:cNvSpPr txBox="1"/>
          <p:nvPr/>
        </p:nvSpPr>
        <p:spPr>
          <a:xfrm>
            <a:off x="34727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начало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1945 году Победа открыла этап восстановления. Накопленный опыт военных лет стал основой для послевоенного подъёма и сохранения памяти о цене победы.
</a:t>
            </a:r>
            <a:endParaRPr lang="en-US" sz="10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82" y="3255758"/>
            <a:ext cx="248328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Клубы, дома культуры и библиотеки сохраняли привычку к совместной жизни, помогая людям учиться, читать и не чувствовать себя оторванными от общества.
</a:t>
            </a:r>
            <a:endParaRPr lang="en-US" sz="1337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усилия культуры и науки укрепляли уверенность в будущем, даже когда вокруг были разрушения, дефицит и постоянная опасность.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театр, кино, музыка и печать помогали людям пережить страх, утраты и неизвестность, сохраняя эмоциональную связь между фронтом и тылом.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инженерия, авиация и связь решали практические задачи войны: лечили, улучшали технику, ускоряли передачу информации и повышали боеспособность армии.
</a:t>
            </a:r>
            <a:endParaRPr lang="en-US" sz="1042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газеты и выступления работали быстро и ясно, передавая простые идеи стойкости, долга и общей ответственности за страну.
</a:t>
            </a:r>
            <a:endParaRPr lang="en-US" sz="1199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сферы военного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перестраивалась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страна переходила от срочной мобилизации к новым центрам работы на востоке.
</a:t>
            </a:r>
            <a:endParaRPr lang="en-US" sz="19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условиях войны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 свидетельство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поэзия говорила о долге, утрате и стойкости без лишнего пафоса. Стихи Ольги Берггольц, Константина Симонова и Александра Твардовского становились частью фронтового и тылового опыта.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и 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сводки и очерки создавали ощущение связи с происходящим и помогали ориентироваться в новостях. Журналистика работала быстро, точно и с ясной гражданской задачей.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публикации и чтение вслух поддерживали личную связь между людьми, разделёнными войной. В тексте находили не только информацию, но и моральную опору.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Кинохроника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Кинохроника показывала не только сражения, но и труд тыла, эвакуацию, госпитали и повседневную стойкость людей. Зритель видел войну как общую судьбу страны.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кино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фильмы помогали удерживать человеческое измерение войны. Они соединяли героизм, личную боль и надежду, не давая зрителю потерять чувство сопричастности.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рядом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продолжали играть в эвакуации и на выездных площадках. Даже короткое выступление было важным событием, возвращавшим людям привычный ритм и эмоциональную устойчивость.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«Священная война», «Тёмная ночь» и «Синий платочек» быстро становились общими для фронта и тыла. Они запоминались с первого прослушивания и создавали чувство единства.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опора фронта и тыла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изображение говорило о войне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Плакат, который нельзя не 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был самым быстрым художественным языком войны: несколько цветов, резкая композиция и один понятный призыв. Он работал на улицах, в цехах и на вокзалах, где у зрителя не было времени на длинный текст.
</a:t>
            </a:r>
            <a:endParaRPr lang="en-US" sz="95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 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3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превращала врага в узнаваемый и потому уязвимый образ. Работы Кукрыниксов соединяли сатиру, тревогу и уверенность в победе, помогая бороться не только с противником, но и со страхом.
</a:t>
            </a:r>
            <a:endParaRPr lang="en-US" sz="979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вместо длинного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Ираклия Тоидзе и других художников строились на сильном эмоциональном знаке. Простая поза, выразительное лицо или символ дома могли передать то, что словами объяснялось бы гораздо дольше.
</a:t>
            </a:r>
            <a:endParaRPr lang="en-US" sz="9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годом, когда культура напрямую включилась в мобилизацию страны.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Великой Отечественной войны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культурные образы прошлого стали особенно востребованы: они связывали современную войну с исторической памятью и придавали сопротивлению понятный смысл.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работы показывает, как культура сохраняла доступность даже в условиях дефицита и разобщения.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опирались на простые и мобильные форматы, чтобы быть рядом с людьми там, где жизнь была особенно трудной.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работе культурных учреждений СССР в годы Великой Отечественной войны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учреждения и самодеятельность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военная цензура стала системной частью культурной политики.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исторический контекст Великой Отечественной войны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отбор тем определяли, какие образы доходили до людей.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стала частью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работе науки в СССР в 1941–1945 годах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 под постоянной нагрузкой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тыловых и фронтовых госпиталях врачи и сёстры работали в условиях нехватки лекарств и оборудования. Быстрые решения по переливанию крови, обработке ран и профилактике инфекций помогали спасать тяжелораненых и возвращать их к службе.
</a:t>
            </a:r>
            <a:endParaRPr lang="en-US" sz="1255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как часть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меры были не менее важны, чем операции. Дезинфекция, контроль воды, чистота перевязочных материалов и обучение персонала снижали риск эпидемий, а значит, сохраняли боеспособность частей и здоровье населения в тылу.
</a:t>
            </a:r>
            <a:endParaRPr lang="en-US" sz="126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санитария: спасение жизней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Броня и ремонт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улучшали броню, надёжность узлов и защиту машин. Даже небольшие изменения в конструкции повышали живучесть танков и облегчали их ремонт в полевых условиях.
</a:t>
            </a:r>
            <a:endParaRPr lang="en-US" sz="1213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прицеливание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 и приборы наблюдения помогали точнее вести огонь и быстрее обнаруживать противника. Для армии это означало меньше ошибок и больше шансов на успешное выполнение задачи.
</a:t>
            </a:r>
            <a:endParaRPr lang="en-US" sz="119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 обеспечивала управление войсками на больших расстояниях. Улучшение радиостанций и схем передачи сигналов делало командование быстрее и согласованнее.
</a:t>
            </a:r>
            <a:endParaRPr lang="en-US" sz="1232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Авиаконструкторы и расчётчики повышали устойчивость самолётов, дальность полёта и точность навигации. Это напрямую влияло на разведку, прикрытие войск и снабжение фронта.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авиация и связь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047" y="3059950"/>
            <a:ext cx="2766799" cy="16130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 эвакуации: новая география науки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научные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эвакуации многие научные коллективы продолжили работу в Казани, Свердловске, Алма-Ате и Новосибирске. Новые площадки стали временными центрами исследований, где сохранялись школы, связи между специалистами и практическая направленность задач.
</a:t>
            </a:r>
            <a:endParaRPr lang="en-US" sz="810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производству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заводами исследования быстрее превращались в технологические решения. Учёные сразу проверяли идеи на производстве, сокращая путь от расчёта к реальному выпуску деталей, материалов и приборов.
</a:t>
            </a:r>
            <a:endParaRPr lang="en-US" sz="896" dirty="0"/>
          </a:p>
        </p:txBody>
      </p:sp>
      <p:sp>
        <p:nvSpPr>
          <p:cNvPr id="15" name="Text 4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срочных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изменила привычную иерархию: важнее стали не долгие обсуждения, а быстрый результат. Темы отбирались по тому, что реально усиливало фронт, транспорт, медицину и снабжение.
</a:t>
            </a:r>
            <a:endParaRPr lang="en-US" sz="918" dirty="0"/>
          </a:p>
        </p:txBody>
      </p:sp>
      <p:sp>
        <p:nvSpPr>
          <p:cNvPr id="16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преемственности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стеснённых условиях сохранялись научные коллективы, архивы и лабораторные традиции. Это позволило не начинать с нуля, а продолжать накопленные исследования в новых местах.
</a:t>
            </a:r>
            <a:endParaRPr lang="en-US" sz="915" dirty="0"/>
          </a:p>
        </p:txBody>
      </p:sp>
      <p:sp>
        <p:nvSpPr>
          <p:cNvPr id="17" name="Text 6"/>
          <p:cNvSpPr txBox="1"/>
          <p:nvPr/>
        </p:nvSpPr>
        <p:spPr>
          <a:xfrm>
            <a:off x="34727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организация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возникла новая география науки: не одна столица, а сеть городов, связанных общей задачей войны. Именно эта сеть поддерживала устойчивость исследовательской работы до Победы.
</a:t>
            </a:r>
            <a:endParaRPr lang="en-US" sz="9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учёных в эвакуации и тылу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 научную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сотрудниками перевозили приборы, рукописи, каталоги и библиотечные фонды. Это помогало не терять накопленные знания и быстро возобновлять исследования на новом месте.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не прекращалась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учёные читали лекции и готовили новые кадры, потому что стране нужны были специалисты сразу. Образование и наука в военные годы шли рядом, а не по отдельности.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практику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консультировали заводы, госпитали и конструкторские бюро. Их знания были нужны не только в лаборатории, но и в практической работе, где каждый день решались конкретные задачи.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сделала науку более мобильной и прикладной. Она не остановила исследования, а заставила их быстрее отвечать на запросы фронта и тыла.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задачи ускорили исследования в самых разных областях. Наиболее заметный эффект дали те направления, где результат можно было сразу применить на заводе, в госпитале или в армии.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выросли те сферы, где наука напрямую сохраняла жизни и повышала эффективность вооружений. Их вклад стал заметен уже в 1945–1946 годах.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слайда; количественные значения отражают относительную роль направлений, а не официальную статистику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военного периода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голос достоинства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и публичных выступлениях она сохранила интонацию достоинства и внутренней свободы. Её слово напоминало, что даже в блокаде и лишениях человек не перестаёт быть личностью.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Берггольц: голос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Берггольц работала в осаждённом Ленинграде и говорила с горожанами как с равными участниками общей борьбы. Её тексты поддерживали тех, кто жил и выживал под постоянной угрозой.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Бурденко: врач и организатор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Бурденко возглавил развитие военной нейрохирургии и организации помощи раненым. Его работа показала, как научный опыт может напрямую влиять на спасение тысяч жизней.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войны: 1–2 биографических примера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газеты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стихи и газеты сохраняли привычку к чтению и размышлению. Для подростков и взрослых это было не просто отвлечением, а способом удержать связь с нормальной жизнью и будущим.
</a:t>
            </a:r>
            <a:endParaRPr lang="en-US" sz="119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паузы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кружки продолжали работать, пусть и в упрощённом виде. Занятия помогали не потерять навыки, дисциплину и ощущение, что учёба по-прежнему нужна стране.
</a:t>
            </a:r>
            <a:endParaRPr lang="en-US" sz="1217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быстро доставляло новости, музыку и короткие обращения к людям. В условиях нехватки времени и сил именно оно объединяло разрозненные семьи, госпитали и рабочие коллективы.
</a:t>
            </a:r>
            <a:endParaRPr lang="en-US" sz="119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материалы объясняли сложные вещи простым языком и показывали, как знания помогают фронту и тылу. Это укрепляло доверие к труду специалистов и к самому понятию прогресса.
</a:t>
            </a:r>
            <a:endParaRPr lang="en-US" sz="119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и наука помогали выживать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наука: сила выстоять и восстановиться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культура хранит человеческое достоинство, а наука превращает знание в силу спасения и восстановления. Вместе они помогли стране пережить испытание и смотреть в будущее.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2026-07-26T01:33:27Z</dcterms:created>
  <dcterms:modified xsi:type="dcterms:W3CDTF">2026-07-26T01:33:27Z</dcterms:modified>
</cp:coreProperties>
</file>