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image" Target="../media/image-9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программирование на языке JavaScript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JavaScript делает сайты живыми: от кликов и форм до логики программ.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JavaScript выбирают для школьного курса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информатики важно видеть результат сразу. В JavaScript кнопки реагируют на нажатия, формы проверяют ввод, а текст меняется без перезагрузки страницы — всё на понятных примерах.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— это набор команд, записанных на языке программирования. В каждом учебном примере команды связаны одной целью: получить нужный результат на экране или в ответе.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алгоритмы встречаются повсюду: посчитать сумму, проверить правильность ответа, найти наибольшее значение и повторить одно действие много раз.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— это точная последовательность действий для решения задачи. Если перепутать порядок шагов, ответ может стать неверным, даже при правильных командах.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 алгоритм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113721"/>
            <a:ext cx="4775700" cy="318145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складывается из небольших элементов, которые вместе образуют программу: переменные хранят данные, операторы выполняют действия, функции объединяют шаги, а комментарии помогают объяснять.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получается из связанных «кирпичиков»: данные → действия → объединение шагов в блоки.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JavaScript-код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JavaScript и синтаксис языка.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работает JavaScript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браузере: интерактивность страницы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JavaScript выполняется в браузере и меняет страницу без полной перезагрузки. Он реагирует на клики, ввод текста, движения мыши и нажатия клавиш, то есть делает интерфейс «живым».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сервере: обработка запросов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сервере JavaScript помогает обрабатывать запросы пользователей и работать с данными. Благодаря этому можно, например, принимать форму, проверять информацию и отправлять результат обратно на страницу.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связывает текст программы, действия пользователя и изменения на экране.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запускается скрипт JavaScript в браузере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хранит значение и имеет имя; в JavaScript её создают через let и const. Типы данных подсказывают, какие значения допустимы и как с ними работать.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можно представить в виде пяти основных категорий.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основам JavaScript (типизация для школьного уровня).
</a:t>
            </a:r>
            <a:endParaRPr lang="en-US" sz="4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помогают программе не путать, например, текст и число: вычисления выполняются с number, а сравнения логикой возвращают true или false.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служат разным задачам: от хранения текста и значений до обозначения отсутствия данных.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данных в JavaScript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 типах данных JavaScript (учебный курс).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1725" y="1517888"/>
            <a:ext cx="315225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383888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383888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3731" y="358028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369" y="14108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6506" y="52520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23111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09147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06722"/>
            <a:ext cx="218400" cy="2184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44637" y="3580262"/>
            <a:ext cx="420300" cy="4203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Операторы и выражения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3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Операторы сравнения определяют, что верно или неверно: &gt;, &lt;, &gt;=, &lt;=, ===, !==. При сравнении результатом становится логическое значение true или false.
</a:t>
            </a:r>
            <a:endParaRPr lang="en-US" sz="1330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Арифметика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Операторы вычислений в JavaScript: +, -, *, /, %. С их помощью формируют выражения вроде суммы или процента, чтобы получить новое числовое значение.
</a:t>
            </a:r>
            <a:endParaRPr lang="en-US" sz="1329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операторы &amp;&amp;, || и ! помогают строить условия. Например, можно проверить сразу несколько требований или изменить смысл условия с помощью отрицания.
</a:t>
            </a:r>
            <a:endParaRPr lang="en-US" sz="1329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
</a:t>
            </a:r>
            <a:pPr algn="l" indent="0" marL="0">
              <a:lnSpc>
                <a:spcPct val="115000"/>
              </a:lnSpc>
              <a:buNone/>
            </a:pPr>
            <a:r>
              <a:rPr lang="en-US" sz="53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выражении много операций, порядок вычислений важен. Скобки часто используют, чтобы явно указать, что вычислять первым, и избежать ошибок.
</a:t>
            </a:r>
            <a:endParaRPr lang="en-US" sz="1348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даёт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3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— это запись, которая после вычисления возвращает значение. Его можно выводить, сравнивать или использовать дальше в условии и цикле.
</a:t>
            </a:r>
            <a:endParaRPr lang="en-US" sz="13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оператор if...else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оператор помогает выбирать вариант действий. Если условие истинно, выполняется один блок команд, а если ложно — другой, и программа «поворачивает» в нужную сторону.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школьного уровня условие обычно строится через сравнение значений или логическое выражение. Например, проверка пароля сводится к тому, совпадает ли введённый текст.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определение результата теста: после вычисления количества баллов условие решает, выводить «прошёл» или «не прошёл». Так же работает проверка минимального порога.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делает программу гибкой: одно и то же приложение обрабатывает разные данные по-разному. Важно следить за корректными условиями и за тем, какой блок выполнится при true и false.
</a:t>
            </a:r>
            <a:endParaRPr lang="en-US" sz="1039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Ветвление зависит от результата проверки данных: true запускает один блок, false — другой.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условия в программе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for и while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Удобен, когда заранее известно количество повторений. Обычно он включает счётчик, условие продолжения и шаг, например увеличение числа после каждой итерации.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for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Подходит, когда нужно повторять действие, пока выполняется условие. Команды могут выполняться ноль раз, если условие сразу ложно.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while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вывода чисел по порядку, подсчёта очков, повторной проверки ответов и построения списка элементов на странице.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 на практике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одинаковых действий в задаче, тем заметнее выгода: цикл превращает длинный «копипаст» в одну понятную конструкцию.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значениям видно, что ручное повторение быстро разрастается. Цикл помогает менять логику в одном месте, а количество повторов легко регулировать.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повторений заменяет цикл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сравнения (1, 5, 10, 20 повторений)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Функции: повторное использование кода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— это именованный блок кода для отдельной задачи. Она помогает не дублировать одинаковые действия и делает программу короче, а смысл — понятнее.
</a:t>
            </a:r>
            <a:endParaRPr lang="en-US" sz="1497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могут принимать параметры и возвращать результат. Например, можно передавать число, получать сумму, а затем использовать результат в дальнейшем коде или выводе на страницу.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и ту же функцию можно вызвать много раз с разными значениями. Так обрабатываются разные пользователи, вопросы викторины или варианты ответов, без переписывания логики.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8" y="808856"/>
            <a:ext cx="8580300" cy="19188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750" y="3899600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 хранит несколько значений в определённом порядке, например список оценок, имён или чисел. К значениям обычно обращаются по индексу, поэтому удобно выполнять циклы по элементам.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717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Массив: упорядоченный набор значений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815150" y="3899625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хранит связанные свойства и значения: имя ученика, класс, возраст и любимый предмет. Так данные «живут вместе», как карточка, и их можно логично использовать в программе.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50500" y="235275"/>
            <a:ext cx="8643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Массивы и объекты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48151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Объект: данные с «полями»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451" y="898025"/>
            <a:ext cx="4789198" cy="37398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браузере и их обработка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помогают странице реагировать на действия пользователя: нажатиия, ввод и отправку форм.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события дают разные эффекты, потому что обработчик связывает действие пользователя с конкретным кодом: обновить текст, проверить ввод или отправить данные.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события браузера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начинающих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пропускают скобки или кавычки: из-за этого браузер не понимает границы выражений и считает код «незавершённым». Ошибка почти всегда проявляется при запуске и подсвечивается в консоли.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ловушка — путаница между = и ===. Первый знак присваивает значение, а второй сравнивает строго, поэтому результат проверки условия может стать неверным.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допускают опечатки в имени переменной: например, создали score, а дальше использовали scores. Тогда программа не найдёт нужное значение и остановит выполнение с ошибкой.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отладке полезно читать сообщение об ошибке в консоли и искать строку, где она возникла. Для коротких программ помогают выводы через console.log, чтобы проверить, что вы считаете правильно.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JavaScript особенно заметен там, где нужен отклик на действия пользователя: страницы становятся интерактивными. Также язык используют в веб‑среде и для серверной обработки данных.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 работу в браузере: интерактивность создаётся именно обработчиками событий. Остальные области дополняют это применение и расширяют возможности языка.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JavaScript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типичным школьным и образовательным сценариям (без точных статистических процентов)
</a:t>
            </a:r>
            <a:endParaRPr lang="en-US" sz="7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26575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50483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38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 по теме урока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Кнопка‑счётчик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Создайте страницу с кнопкой и переменной счёта. При click увеличивайте значение, а затем меняйте текст на экране, чтобы результат обновлялся сразу.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викторина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вопрос и поле ответа. Условие проверит правильность, а функция обновит сообщение: «верно» или «попробуй ещё раз».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Переключение режима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переключатель «день/ночь» или «режим обучения». В зависимости от условия меняйте стиль и подписи, используя функции для аккуратной замены текста.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на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поле ввода и кнопку. Если пользователь ввёл подходящее значение, функция показывает результат, иначе — подсказку; так тренируется ветвление if…else.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JavaScript — это шаг от идеи к работающему коду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JavaScript помогает создавать интерактивные веб‑страницы и учит базовым конструкциям: программа и алгоритм, переменные, типы данных, операторы, условия, циклы, функции, массивы, объекты и события.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2026-05-13T17:46:51Z</dcterms:created>
  <dcterms:modified xsi:type="dcterms:W3CDTF">2026-05-13T17:46:51Z</dcterms:modified>
</cp:coreProperties>
</file>