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англичане считают началом своих свобод: основные темы и вехи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событий и документов, заложивших основу английских свобод.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английских свобод в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в Англии появляется идея защиты прав личности от королевской власти. Сложная политическая и экономическая ситуация стимулирует зарождение этих представлений.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первых свобод в Англии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Иоанн Безземельный ввёл высокие налоги и злоупотреблял властью, что вызвало недовольство у баронов и духовенства.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Бароны требовали ограничения монарших полномочий и защиты прав собственности, чтобы прекратить произвол и несправедливость.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привела к переговорам, результатом которых стала Великая хартия вольностей, ограничившая власть короля.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гарантии прав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запретил произвольные аресты и обвинил только по закону. В нём установлены правила налогообложения и призыв на общий совет.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парламентских свобод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впервые закрепила обязанность проводить совет знати, что стало основой для последующего развития английского парламентаризма.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1215 года — ключевые положения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стала символом ограничения королевской власти и расширения прав знати и горожан.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хартии на английское общество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1225 и 1297 годах документ переиздавался с расширениями, укрепляя юридическую силу.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заложила основы для развития правовых норм и защиты собственности.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вдохновила последующие акты, способствовавшие формированию системы свобод.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английского парламента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король стал созывать советы с рыцарями и баронами для обсуждения важных вопросов и получения согласия на налоги.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1295 году Эдуард I провёл первый полноценный парламент, расширивший представительство знати, духовенства и городских жителей.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(нач. XVI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 королевские полномочия, но сохранял традиционные права парламента.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и начало противостояния (начало XVII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усилить абсолютизм приводят к конфликту с парламентом.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(1642–1651)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королём и парламентом выражается в вооружённом противостоянии.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парламентаризма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 казни Карла I роль парламента и свободы граждан существенно возрастает.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королями и парламентом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англиканской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ослабила влияние Папы и укрепила национальную церковь, усилив религиозную самостоятельность.
</a:t>
            </a:r>
            <a:endParaRPr lang="en-US" sz="106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воспринимают как конец абсолютной монархии и начало власти парламента.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Кромвеля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государственное устройство, которое продемонстрировало новую форму управления без короля.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Гражданская война — ключевые преобразования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Якова II и приглашение Вильгельма III и Марии II укрепило верховенство парламента над монархом.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 правах закрепил права личности, запретил произвольные налоги и аресты, провозгласил право граждан обращаться к власти с петициями.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и Билль о правах 1689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Петиция о правах 1628 года — основные положения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Запретила налоги без согласия парламента, защитив экономические интересы подданных.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Запретила произвольные аресты и содержание под стражей без законных оснований.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Отменила возможность размещения солдат в частных домах без согласия владельцев, усиленно подчёркивая верховенство закона.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об урегулировании 1701 года установил порядок наследования престола, исключая католиков и закрепляя требование о протестантской вере монарха. Это обеспечило стабильность власти и предотвратило религиозные конфликты.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укрепил разделение властей, выделив парламент в главного законодательного органа, что способствовало развитию конституционной монархии в Великобритании.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гарантировал независимость судей, что стало важным шагом для формирования справедливой судебной системы и защиты законности от вмешательства королевской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об урегулировании стал фундаментом правового устройства Британии, создав базу для дальнейших демократических преобразований и ограничения произвола монарха.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об урегулировании 1701 года и его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2681667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2681667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2681667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2681667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реформа 1832 года – шаг к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увеличила число избирателей, ликвидировала «гнилые города» и усилила представительство новых индустриальных центров. Этот шаг сделал политическую систему более справедливой и современной.
</a:t>
            </a:r>
            <a:endParaRPr lang="en-US" sz="821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в Британской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1833 году рабство было официально запрещено во всех колониях. Это стало важным гуманитарным достижением и символом продвижения равноправия и свободы.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акты и защита рабочих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1833 и 1847 годов ограничили рабочее время детей и женщин, улучшили условия на фабриках. Эти меры способствовали социальной справедливости и охране здоровья.
</a:t>
            </a:r>
            <a:endParaRPr lang="en-US" sz="845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прав рабочих и социальных стандартов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выросло движение за права трудящихся. Новые законы обеспечили минимальные стандарты труда и начали формировать основы социальной защиты рабочих.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свобод в XIX веке: реформы и новые права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судей от монарха стала ключевым принципом правосудия. Это гарантирует объективность дел и защиту прав каждого гражданина без влияния власти.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прецедентного права и суд присяжных укрепляют доверие общества к суду. Такие меры обеспечивают справедливость и равенство перед законом в Англии.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независимого суда в английских свободах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печати в Англии: история и влияние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независимых газет и журналов XVIII века стало фундаментом свободы выражения мнений в обществе, позволяя людям открыто обсуждать важные вопросы.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дебаты в парламенте способствовали формированию политической культуры и усилению контроля населения над властью посредством информации.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закрепление свободы прессы в законах утвердило её как один из краеугольных камней демократии и гражданских прав в Британии.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рабочих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1824 году впервые появились профсоюзы, объединяющие рабочих для защиты своих интересов. Это дало им возможность влиять на условия труда и бороться за права.
</a:t>
            </a:r>
            <a:endParaRPr lang="en-US" sz="104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детском труде 1833 года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ограничил труд детей на фабриках, установив возрастные и временные рамки для работы. Закон значительно улучшил условия жизни маленьких рабочих.
</a:t>
            </a:r>
            <a:endParaRPr lang="en-US" sz="104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минимальных стандартов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ограничило рабочий день для подростков и женщин, а также повысило санитарные нормы на производстве, что снизило вред для здоровья и повысило безопасность труда.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трудящихся и социальные гарантии в XIX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начала создания муниципальных советов, что расширило гражданское участие в управлении локальными делами и организовало контроль над услугами и финансами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муниципальном управлении Великобритании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1835 году началось формирование местных органов самоуправления с выборными советами, где граждане получили возможность влиять на городское развитие и решения по бытовым вопросам.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конституцию США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идеи английских свобод легли в основу американской Конституции и Декларации независимости, включая разделение властей и защиту гражданских прав, что заложило фундамент демократии в новой стране.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принципов в бывших колониях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традиции Великобритании влияли на законодательство Канады, Австралии и Индии, помогая им выстраивать собственные парламентарные системы и гарантировать основные свободы.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английских свобод на мир: примеры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нормы, зародившиеся в Англии, нашли отражение в международных документах, таких как Европейская конвенция и Всеобщая декларация. Они поддерживают права на свободу и справедливость.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демократические страны продолжают применять принципы равенства перед законом и права на справедливый суд как краеугольные элементы правового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английских свобод для современности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 обеспечивает свободу слова, позволяя открыто выражать мнение и обсуждать общественные вопросы без страха репрессий.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свободы сегодня: основные права и гарантии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свободы собраний даёт возможность гражданам организовывать мирные митинги и демонстрации для выражения своих интересов и позиций.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вероисповедания защищает право каждого исповедовать религию по выбору, обеспечивая уважение к разнообразию и толерантность в обществе.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права на личную жизнь регулируется законами и судами, которые следят за соблюдением границ частной сферы в условиях современного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английских свобод для современного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английских свобод показывает путь становления демократических ценностей. Эти принципы служат основой для прав и свобод миллионов людей, укрепляя идеи справедливости и ответственности власти.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2026-05-10T13:26:27Z</dcterms:created>
  <dcterms:modified xsi:type="dcterms:W3CDTF">2026-05-10T13:26:27Z</dcterms:modified>
</cp:coreProperties>
</file>