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 на равнинах: две разные части нашей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высоким горам и просторным равнинам начинается!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стала такой разной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нашей планеты формировалась очень долго. Её меняли внутренние силы Земли, ветер, вода и ледники. Поэтому рядом могут соседствовать горы, равнины, холмы и низины, а жизнь людей и природы везде выглядит по-разному.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это высокие участки земной поверхности. У них есть вершины, склоны и подножие. Иногда горы стоят отдельно, а иногда тянутся длинной цепью одна за другой.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обычно холоднее, чем на равнине. Воздух там более разрежённый, а погода может меняться быстро. Сильный ветер и тучи в горах — частые гости.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склоны, камни и узкие тропы делают горы особенными. Поэтому здесь нужно внимательно смотреть под ноги и не спешить, даже если очень хочется быстрее увидеть вершину.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гора на Земле — Эверест. Его высота составляет 8848,86 м. Такие вершины кажутся очень близкими к облакам, хотя подняться туда совсем не просто.
</a:t>
            </a:r>
            <a:endParaRPr lang="en-US" sz="10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равнины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большой участок земной поверхности, где почти нет перепадов высоты. Она может тянуться далеко-далеко, словно зелёный ковёр, на котором удобно двигаться людям, животным и машинам. Именно поэтому на равнинах часто появляются дороги, города и поля.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пространство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бывают низменностями, возвышенностями и плоскогорьями. У каждой из них своя высота и свой характер, но всех объединяет одно: поверхность здесь более ровная, чем в горах. Поэтому ориентироваться и строить здесь обычно проще.
</a:t>
            </a:r>
            <a:endParaRPr lang="en-US" sz="73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равнин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людям легче пахать землю и выращивать хлеб, овощи и фрукты. Ровная местность помогает строить дома, школы и железные дороги. Недаром многие большие поселения выбирают именно такие места для жизни и работы.
</a:t>
            </a:r>
            <a:endParaRPr lang="en-US" sz="82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жизнь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горах холоднее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облака могут появиться почти неожиданно, а ветер — усилиться за несколько минут. Из-за этого ясное утро быстро превращается в туманное и прохладное. Погода здесь любит сюрпризы.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температуру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поднимаешься, тем обычно становится холоднее. Поэтому на вершинах гор часто лежит снег, а у подножия может быть заметно теплее. Высота словно включает природный холодильник.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высоте воздух более разрежённый. Дышать там труднее, чем на равнине, и человеку нужно идти спокойно, не торопясь. Горы сразу показывают, кто умеет терпеливо шагать вверх.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в горах и на равнинах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горные реки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реки текут быстро и шумно. Они часто пробегают между камнями, образуют пороги и водопады. Такая вода движется стремительно, словно спешит вниз по склону.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равнинные реки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реки обычно шире, спокойнее и извилистее. Их берега часто более пологие, а течение медленнее. Здесь вода не торопится и плавно огибает повороты.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поймы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чаще встречаются озёра, болота и поймы рек. Вода здесь распределяется по местности медленнее, поэтому такие участки особенно важны для растений, животных 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 горных склонах и на равнинах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почвы часто плодородные, поэтому здесь хорошо растут поля, луга, сады и огороды. Такие места помогают людям собирать богатый урожай и кормить животных.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— другие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подъёмом в горы меняются кустарники, хвойные деревья и травы. Растения становятся всё ниже и выносливее, потому что ветер и холод здесь уже не шутят.
</a:t>
            </a:r>
            <a:endParaRPr lang="en-US" sz="1161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 подножия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у подножия нередко растут леса. Здесь теплее, чем выше, и растения чувствуют себя увереннее. Лес словно встречает путника первым и провожает его вверх.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появляются горные луга, а затем камни, снег и лёд. Такое изменение природы по высоте называют высотной поясностью. Гора как будто показывает несколько природных этажей подряд.
</a:t>
            </a:r>
            <a:endParaRPr lang="en-US" sz="10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Серны и козероги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отлично чувствуют себя на крутых склонах. Они быстро прыгают по камням и уверенно держатся на узких тропах, где не каждый смог бы пройти без остановки.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Сурки у камней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Сурки живут в горных норах и любят прятаться среди камней. Они внимательно следят за опасностью, а при необходимости быстро скрываются в своё надёжное укрытие.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редкий и очень осторожный хищник. Ему помогает густая шерсть, сила и умение тихо передвигаться по склонам, не выдавая себя раньше времени.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парят высоко над горами и замечают добычу с большой высоты. Их сильные крылья помогают им долго летать над ущельями и скалами почти без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зайцам, лисам и сусликам легче двигаться по открытой местности. Здесь много травы, полей и просторных участков, где можно быстро убежать, спрятаться в норе или найти еду. Ровная земля помогает им чувствовать себя свободнее.
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Бегуны открытых пространств
</a:t>
            </a:r>
            <a:endParaRPr lang="en-US" sz="1247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Лоси и другие крупные животные любят места, где есть и трава, и кустарники, и небольшие рощи. На равнине им проще находить корм и передвигаться на большие расстояния. Простор здесь не мешает, а помогает.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лугов и лесостепей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Журавли, а также многие насекомые выбирают равнины из-за открытого пространства и богатой растительности. Здесь легко искать пищу, строить гнёзда и наблюдать за окружающим миром. Птицам удобно летать над широкими полями.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 равнинах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люди в горах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 скот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 разводят скот и выращивают растения, если позволяет климат. В некоторых местах хорошо растут картофель, виноград, чай и другие культуры. Каждый участок земли здесь используют очень бережно.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в долинах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люди часто селятся в долинах и у рек. Там легче строить дома, получать воду и прокладывать дороги. Такое место кажется особенно удобным среди крутых склонов.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природы и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Горным жителям нужно много терпения и аккуратности. Они ухаживают за садами и пастбищами, а ещё следят, чтобы дома и дорожки были надёжными. Горы любят трудолюбивых людей.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горных районах люди принимают туристов и занимаются ремёслами. Красивые виды, чистый воздух и особая жизнь в горах привлекают гостей, а местные традиции делают эти места ещё интереснее.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люди на равнинах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легче всего прокладывать дороги, строить дома и распахивать поля. Поэтому люди издавна выбирали такие места для жизни и хозяйства.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рядом с дорогами и реками появлялись деревни, а потом и города. Ровная поверхность помогала быстро расширять поселения и связывать их между собой.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 равнинах работают заводы, фермы и транспортные узлы. Здесь удобнее перевозить грузы, выращивать урожай и развивать большие районы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с высотой в горах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зоны сменяются одна за другой по мере подъёма в горы.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горах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тропы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тропы часто узкие, скользкие и извилистые. Один неловкий шаг может привести к падению, поэтому двигаться нужно медленно, внимательно и только вместе со взрослыми.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быстро прячет тропы и вершины, а погода может поменяться за несколько минут. В горах всегда нужны тёплая одежда, вода и запасной план пути.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уходить далеко от маршрута и отставать от группы. Карта, удобная обувь и помощь взрослых помогают не заблудиться и вовремя заметить опасность.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Камнепады и лавины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могут внезапно срываться камни или сходить лавины. Такие опасности особенно страшны после дождя, снегопада или резкого потепления, поэтому важно не задерживаться в опасных местах.
</a:t>
            </a:r>
            <a:endParaRPr lang="en-US" sz="10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равнинах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равнине ветер разгоняется без препятствий и может мешать идти или ехать. Во время непогоды лучше искать укрытие и не оставаться на совсем открытом месте.
</a:t>
            </a:r>
            <a:endParaRPr lang="en-US" sz="1104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реки на равнинах могут разливаться и затапливать низкие места. Поэтому не стоит подходить близко к воде, играть у берега и переходить затопленные участки.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жара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скрывает дорогу, а жара быстро утомляет и вызывает жажду. В такую погоду важно двигаться спокойно, пить воду и не уходить далеко от знакомого пути.
</a:t>
            </a:r>
            <a:endParaRPr lang="en-US" sz="1129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открытое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или степной дороге легко потеряться, если не запомнить ориентиры. Полезно идти вместе, смотреть по сторонам и заранее знать, как вернуться домой.
</a:t>
            </a:r>
            <a:endParaRPr lang="en-US" sz="10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 помогает людям быстро строить, перевозить товары и развивать хозяйство. Поэтому на равнинах часто сосредоточена большая часть жизни страны.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главных видов поверхности суши именно равнины особенно удобны для полей, дорог и больших городов.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важны для природы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накапливаются снег и лёд, которые потом постепенно тают и питают реки. Благодаря этому многие территории получают чистую пресную воду.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горных склонах живут растения и животные, которым нужны особые условия. Здесь им легче спрятаться, найти пищу и сохранить свою жизнь.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небольшой территории в горах можно увидеть сразу несколько природных зон. Чем выше подъём, тем сильнее меняются температура, почвы, растения и животные.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украшают Землю высокими хребтами и ущельями. Они также могут задерживать сильные ветры и помогать сохранять более спокойную погоду в некоторых районах.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горы и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проводят по высоте, форме поверхности, природе и занятиям людей.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93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671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631629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гор и равнин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горы, и равнины имеют реки, ручьи и озёра. Вода нужна растениям, животным и людям, поэтому в обоих местах особенно важно беречь чистые берега.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обеих территориях растут растения и живут животные, только виды у них разные. Природа меняется от места к месту, но везде остаётся удивительно разнообразной.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горы, и равнины служат людям домом и местом труда. Человек строит жильё, дороги и хозяйства там, где ему помогает природа и условия местности.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не перепутать горы и равнины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горные районы часто выглядят темнее и коричневее, чем ровные участки местности. По этим оттенкам легко понять, где поверхность поднимается выше и где начинаются склоны. Карта словно подсказывает: здесь будет не прогулка, а маленькое восхождение.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Коричневые оттенки зовут в горы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на карте обычно окрашены в зелёные и жёлтые тона. Они выглядят шире и спокойнее, чем горные области. Такой рисунок помогает сразу заметить большие ровные пространства, где проходят дороги, реки и стоят города.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 жёлтые просторы равнин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не только форму поверхности, но и всё важное вокруг: реки, дороги, населённые пункты и высоту. С ней легче выбрать путь, не заблудиться и заранее понять, какая местность ждёт впереди.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ведут к цели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Земля красива и разнообразна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 не похожи друг на друга, но вместе делают нашу планету удобной, живой и красивой. Каждая из этих местностей нужна природе, людям и будущему Земли.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2026-05-26T02:56:36Z</dcterms:created>
  <dcterms:modified xsi:type="dcterms:W3CDTF">2026-05-26T02:56:36Z</dcterms:modified>
</cp:coreProperties>
</file>