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01656" y="0"/>
            <a:ext cx="44402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0125" y="4328725"/>
            <a:ext cx="3766800" cy="52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16150" y="1768650"/>
            <a:ext cx="3766800" cy="129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Треугольники в геометрии: основы, свойства и применение
</a:t>
            </a:r>
            <a:endParaRPr lang="en-US" sz="2544" dirty="0"/>
          </a:p>
        </p:txBody>
      </p:sp>
      <p:sp>
        <p:nvSpPr>
          <p:cNvPr id="6" name="Text 2"/>
          <p:cNvSpPr txBox="1"/>
          <p:nvPr/>
        </p:nvSpPr>
        <p:spPr>
          <a:xfrm>
            <a:off x="516150" y="3234325"/>
            <a:ext cx="3766800" cy="9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Треугольники помогают понимать геометрию, измерять и доказывать.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12325" y="1144062"/>
            <a:ext cx="4319400" cy="3454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треугольники в 9 классе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47300" y="2064150"/>
            <a:ext cx="3810600" cy="16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 — одна из самых устойчивых фигур, поэтому его свойства важны и в геометрии, и в реальных конструкциях. Знание теорем, признаков равенства и формул помогает уверенно решать задачи на построение, вычисления и доказательства.
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912" y="1612800"/>
            <a:ext cx="197925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7325" y="3329833"/>
            <a:ext cx="221100" cy="1965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70775" y="3317550"/>
            <a:ext cx="221100" cy="221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28075" y="1612800"/>
            <a:ext cx="169650" cy="226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358962" y="1612800"/>
            <a:ext cx="197925" cy="2262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4" name="Text 1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 треугольника
</a:t>
            </a:r>
            <a:endParaRPr lang="en-US" sz="3000" dirty="0"/>
          </a:p>
        </p:txBody>
      </p:sp>
      <p:sp>
        <p:nvSpPr>
          <p:cNvPr id="15" name="Text 2"/>
          <p:cNvSpPr txBox="1"/>
          <p:nvPr/>
        </p:nvSpPr>
        <p:spPr>
          <a:xfrm>
            <a:off x="1287450" y="1481700"/>
            <a:ext cx="1611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759525" y="2073325"/>
            <a:ext cx="2139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 треугольника — это отрезки, соединяющие его вершины. Обычно их обозначают буквами AB, BC и CA. По сторонам удобно находить периметр и сравнивать фигуры.
</a:t>
            </a:r>
            <a:endParaRPr lang="en-US" sz="900" dirty="0"/>
          </a:p>
        </p:txBody>
      </p:sp>
      <p:sp>
        <p:nvSpPr>
          <p:cNvPr id="17" name="Text 4"/>
          <p:cNvSpPr txBox="1"/>
          <p:nvPr/>
        </p:nvSpPr>
        <p:spPr>
          <a:xfrm>
            <a:off x="1287450" y="3228600"/>
            <a:ext cx="29829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линии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759525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Высота, медиана и биссектриса — важные линии внутри треугольника. Каждая из них строится по своему правилу и помогает решать задачи на доказательство и вычисления.
</a:t>
            </a:r>
            <a:endParaRPr lang="en-US" sz="900" dirty="0"/>
          </a:p>
        </p:txBody>
      </p:sp>
      <p:sp>
        <p:nvSpPr>
          <p:cNvPr id="19" name="Text 6"/>
          <p:cNvSpPr txBox="1"/>
          <p:nvPr/>
        </p:nvSpPr>
        <p:spPr>
          <a:xfrm>
            <a:off x="5401000" y="3228600"/>
            <a:ext cx="29829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
</a:t>
            </a:r>
            <a:endParaRPr lang="en-US" sz="1000" dirty="0"/>
          </a:p>
        </p:txBody>
      </p:sp>
      <p:sp>
        <p:nvSpPr>
          <p:cNvPr id="20" name="Text 7"/>
          <p:cNvSpPr txBox="1"/>
          <p:nvPr/>
        </p:nvSpPr>
        <p:spPr>
          <a:xfrm>
            <a:off x="4872750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 треугольника равен сумме всех его сторон. Это одно из самых простых и часто используемых свойств, которое помогает быстро находить длину границы фигуры.
</a:t>
            </a:r>
            <a:endParaRPr lang="en-US" sz="900" dirty="0"/>
          </a:p>
        </p:txBody>
      </p:sp>
      <p:sp>
        <p:nvSpPr>
          <p:cNvPr id="21" name="Text 8"/>
          <p:cNvSpPr txBox="1"/>
          <p:nvPr/>
        </p:nvSpPr>
        <p:spPr>
          <a:xfrm>
            <a:off x="4029800" y="1481675"/>
            <a:ext cx="1611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Вершины
</a:t>
            </a:r>
            <a:endParaRPr lang="en-US" sz="1000" dirty="0"/>
          </a:p>
        </p:txBody>
      </p:sp>
      <p:sp>
        <p:nvSpPr>
          <p:cNvPr id="22" name="Text 9"/>
          <p:cNvSpPr txBox="1"/>
          <p:nvPr/>
        </p:nvSpPr>
        <p:spPr>
          <a:xfrm>
            <a:off x="3501875" y="2073325"/>
            <a:ext cx="2139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Вершины обозначаются буквами A, B и C. Именно в вершинах сходятся стороны, а между ними образуются углы. По вершинам удобно задавать треугольник на чертеже.
</a:t>
            </a:r>
            <a:endParaRPr lang="en-US" sz="900" dirty="0"/>
          </a:p>
        </p:txBody>
      </p:sp>
      <p:sp>
        <p:nvSpPr>
          <p:cNvPr id="23" name="Text 10"/>
          <p:cNvSpPr txBox="1"/>
          <p:nvPr/>
        </p:nvSpPr>
        <p:spPr>
          <a:xfrm>
            <a:off x="6772150" y="1481700"/>
            <a:ext cx="1611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
</a:t>
            </a:r>
            <a:endParaRPr lang="en-US" sz="1000" dirty="0"/>
          </a:p>
        </p:txBody>
      </p:sp>
      <p:sp>
        <p:nvSpPr>
          <p:cNvPr id="24" name="Text 11"/>
          <p:cNvSpPr txBox="1"/>
          <p:nvPr/>
        </p:nvSpPr>
        <p:spPr>
          <a:xfrm>
            <a:off x="6244225" y="2073325"/>
            <a:ext cx="2139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8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треугольника лежат между соседними сторонами. Их величины помогают определить вид фигуры и применить нужную теорему, например для прямоугольного или равнобедренного треугольника.
</a:t>
            </a:r>
            <a:endParaRPr lang="en-US" sz="79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275" y="1458970"/>
            <a:ext cx="4876200" cy="211541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треугольников по сторонам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746225" y="1406675"/>
            <a:ext cx="2885400" cy="22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длинам сторон треугольники делят на три основные группы.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6975" y="3747588"/>
            <a:ext cx="4876200" cy="7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сторонам можно сразу определить свойства треугольника и выбрать подходящие формулы для решения задач.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0025" y="4569900"/>
            <a:ext cx="45273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9 класс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7279" y="3524430"/>
            <a:ext cx="8387621" cy="12532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треугольников по углам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94129" y="1387975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Остроугольный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острого треугольника все углы меньше 90°. Такой вид часто встречается в простых чертежах и помогает тренировать умение сравнивать углы без лишних вычислений.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33600" y="1387975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Прямоугольный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прямоугольном треугольнике один угол равен 90°. Именно с ним связаны катеты, гипотенуза и многие важные формулы, которые часто используются в задачах.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94129" y="2475807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Тупоугольный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тупоугольном треугольнике один угол больше 90°. Это помогает отличать его от других видов и заранее понимать, что фигура не может быть прямоугольной или остроугольной.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углов треугольника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все примеры дают одинаковый результат, хотя сами углы различаются.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внутренних углов любого треугольника всегда равна 180°, поэтому третий угол легко находить по двум известным.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геометрии: свойство суммы углов треугольника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Неравенство треугольника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82605" y="2123101"/>
            <a:ext cx="2269664" cy="222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сторон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построением нужно убедиться, что сумма любых двух сторон больше третьей. Это главное условие существования треугольника с заданными длинами.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40554" y="2123101"/>
            <a:ext cx="2269664" cy="222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нарушения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взять стороны 2 см, 3 см и 6 см, треугольник не получится: 2 + 3 меньше 6. Такая проверка сразу показывает, что чертёж невозможен.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199300" y="2123101"/>
            <a:ext cx="2269664" cy="222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польза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экономит время и помогает избежать ошибок в задачах на построение. Сначала проверяют длины, а уже потом переходят к чертежу и вычислениям.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1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построить треугольник по трём сторонам
</a:t>
            </a:r>
            <a:endParaRPr lang="en-US" sz="2716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основан на проверке неравенства треугольника и последовательном построении дуг.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237" y="1611950"/>
            <a:ext cx="197925" cy="226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35425" y="1614500"/>
            <a:ext cx="221100" cy="22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2237" y="3537800"/>
            <a:ext cx="197925" cy="2262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522850" y="397250"/>
            <a:ext cx="7871700" cy="6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равенства треугольников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1140900" y="150785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трём сторонам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22850" y="2125700"/>
            <a:ext cx="36009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три стороны одного треугольника равны трём сторонам другого, такие треугольники равны. Этот признак удобен, когда на чертеже отмечены все длины сторон.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648775" y="150785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двум сторонам и углу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037625" y="2125700"/>
            <a:ext cx="35940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Треугольники равны, если совпадают две стороны и угол между ними. Такой признак часто используют в задачах, где нужно сравнить две части одной фигуры.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1140900" y="3433700"/>
            <a:ext cx="74076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стороне и двум углам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522850" y="4051550"/>
            <a:ext cx="80256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равны одна сторона и два прилежащих к ней угла, треугольники тоже равны. Этот признак особенно полезен в доказательствах, когда известны только углы и одна общая сторона.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44968" y="1418717"/>
            <a:ext cx="3479111" cy="336019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Равнобедренный треугольник и его свойства
</a:t>
            </a:r>
            <a:endParaRPr lang="en-US" sz="2604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22850" y="1835573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стороны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равнобедренном треугольнике две боковые стороны равны. Это главное отличие фигуры, по которому её легко узнать на чертеже и использовать нужные свойства в задаче.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22850" y="3519599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Особая линия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Медиана, проведённая к основанию, одновременно является высотой и биссектрисой. Это важное свойство помогает строить треугольник и доказывать равенство его частей.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102844" y="1835573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углы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при основании равны между собой. Благодаря этому можно быстро находить неизвестный угол, если известен другой, и упрощать решение многих школьных задач.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19760" y="1531950"/>
            <a:ext cx="4727380" cy="1884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видов треугольников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870025" y="4569900"/>
            <a:ext cx="77616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9 класс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11400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отличаются основные виды треугольников по сторонам, углам и характерным признакам.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77471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внешним признакам можно быстро определить свойства треугольника и выбрать подходящие формулы и теоремы.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7187" y="1612800"/>
            <a:ext cx="141375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0775" y="1615350"/>
            <a:ext cx="221100" cy="221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8912" y="3315000"/>
            <a:ext cx="197925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70775" y="3317550"/>
            <a:ext cx="221100" cy="2211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Высота, медиана и биссектриса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128745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759525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проводится из вершины перпендикулярно к противоположной стороне или её продолжению. Она помогает находить площадь треугольника и часто используется в чертежах и доказательствах.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540100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Медиана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4872750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Медиана соединяет вершину с серединой противоположной стороны. Она делит треугольник на две равные по площади части и удобна при работе с симметрией фигуры.
</a:t>
            </a:r>
            <a:endParaRPr lang="en-US" sz="900" dirty="0"/>
          </a:p>
        </p:txBody>
      </p:sp>
      <p:sp>
        <p:nvSpPr>
          <p:cNvPr id="17" name="Text 6"/>
          <p:cNvSpPr txBox="1"/>
          <p:nvPr/>
        </p:nvSpPr>
        <p:spPr>
          <a:xfrm>
            <a:off x="1287450" y="32109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Биссектриса
</a:t>
            </a:r>
            <a:endParaRPr lang="en-US" sz="1100" dirty="0"/>
          </a:p>
        </p:txBody>
      </p:sp>
      <p:sp>
        <p:nvSpPr>
          <p:cNvPr id="18" name="Text 7"/>
          <p:cNvSpPr txBox="1"/>
          <p:nvPr/>
        </p:nvSpPr>
        <p:spPr>
          <a:xfrm>
            <a:off x="759525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Биссектриса делит угол пополам и показывает направление внутри треугольника. В задачах её используют для сравнения углов и поиска связанных отрезков.
</a:t>
            </a:r>
            <a:endParaRPr lang="en-US" sz="900" dirty="0"/>
          </a:p>
        </p:txBody>
      </p:sp>
      <p:sp>
        <p:nvSpPr>
          <p:cNvPr id="19" name="Text 8"/>
          <p:cNvSpPr txBox="1"/>
          <p:nvPr/>
        </p:nvSpPr>
        <p:spPr>
          <a:xfrm>
            <a:off x="5401000" y="32109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Совпадение линий
</a:t>
            </a:r>
            <a:endParaRPr lang="en-US" sz="1100" dirty="0"/>
          </a:p>
        </p:txBody>
      </p:sp>
      <p:sp>
        <p:nvSpPr>
          <p:cNvPr id="20" name="Text 9"/>
          <p:cNvSpPr txBox="1"/>
          <p:nvPr/>
        </p:nvSpPr>
        <p:spPr>
          <a:xfrm>
            <a:off x="4872750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равнобедренном, а особенно в равностороннем треугольнике, эти линии могут совпадать. Такое свойство упрощает решение задач и помогает быстрее замечать важные связи.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формулы для треугольника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видно, что каждая формула подходит для своей ситуации: сначала определяют, какие данные даны в условии задачи.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известны элементы треугольника, тем проще выбрать нужную формулу и получить ответ без лишних вычислений.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9 класс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11016" y="1372511"/>
            <a:ext cx="2712656" cy="33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Прямоугольный треугольник и теорема Пифагора
</a:t>
            </a:r>
            <a:endParaRPr lang="en-US" sz="2604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82605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соотношение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прямоугольном треугольнике квадрат гипотенузы равен сумме квадратов катетов. Это соотношение записывают как c² = a² + b² и используют почти в каждой задаче на прямоугольный треугольник.
</a:t>
            </a:r>
            <a:endParaRPr lang="en-US" sz="1299" dirty="0"/>
          </a:p>
        </p:txBody>
      </p:sp>
      <p:sp>
        <p:nvSpPr>
          <p:cNvPr id="11" name="Text 3"/>
          <p:cNvSpPr txBox="1"/>
          <p:nvPr/>
        </p:nvSpPr>
        <p:spPr>
          <a:xfrm>
            <a:off x="3440554" y="3036503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 примере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стороны равны 3, 4 и 5, то 3² + 4² = 5². Такое равенство показывает, что треугольник прямоугольный, а самая длинная сторона является гипотенузой.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81569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применяется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Пифагора помогает находить расстояния, проверять прямые углы и решать задачи на построение. Она особенно полезна, когда в чертеже есть только две стороны и нужно найти третью.
</a:t>
            </a:r>
            <a:endParaRPr lang="en-US" sz="129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375" y="1148404"/>
            <a:ext cx="2505600" cy="20602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3100" y="1148404"/>
            <a:ext cx="2505600" cy="20602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025" y="1148404"/>
            <a:ext cx="2505600" cy="206026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64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4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Крыша, которая держит форму
</a:t>
            </a:r>
            <a:pPr algn="l" indent="0" marL="0">
              <a:lnSpc>
                <a:spcPct val="115000"/>
              </a:lnSpc>
              <a:buNone/>
            </a:pPr>
            <a:r>
              <a:rPr lang="en-US" sz="77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конструкции крыши часто можно увидеть треугольные элементы. Они помогают распределять нагрузку и делают каркас устойчивее, поэтому даже большие пролёты сохраняют прочность и форму.
</a:t>
            </a:r>
            <a:endParaRPr lang="en-US" sz="1447" dirty="0"/>
          </a:p>
        </p:txBody>
      </p:sp>
      <p:sp>
        <p:nvSpPr>
          <p:cNvPr id="7" name="Text 2"/>
          <p:cNvSpPr txBox="1"/>
          <p:nvPr/>
        </p:nvSpPr>
        <p:spPr>
          <a:xfrm>
            <a:off x="33231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Мостовая ферма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Металлические фермы мостов строят из повторяющихся треугольников. Такая схема уменьшает деформацию под весом транспорта и делает опору более надёжной, чем простые прямоугольные рамки.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61198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и опоры вокруг нас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Треугольники встречаются в дорожных знаках, опорах и каркасах техники. Форма легко узнаётся, а в инженерии ценится её способность не менять очертания при нагрузке.
</a:t>
            </a:r>
            <a:endParaRPr lang="en-US" sz="1500" dirty="0"/>
          </a:p>
        </p:txBody>
      </p:sp>
      <p:sp>
        <p:nvSpPr>
          <p:cNvPr id="9" name="Text 4"/>
          <p:cNvSpPr txBox="1"/>
          <p:nvPr/>
        </p:nvSpPr>
        <p:spPr>
          <a:xfrm>
            <a:off x="526400" y="313975"/>
            <a:ext cx="7931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Треугольники в окружающем мире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4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 на треугольники
</a:t>
            </a:r>
            <a:endParaRPr lang="en-US" sz="2947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действий: от анализа чертежа до проверки ответа.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275" y="1451799"/>
            <a:ext cx="4876200" cy="21297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помнить о треугольниках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746225" y="1406675"/>
            <a:ext cx="2885400" cy="22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собраны свойства, которые чаще всего используются при решении задач и доказательств.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6975" y="3747588"/>
            <a:ext cx="4876200" cy="7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четыре утверждения образуют базу, на которой строится большинство школьных задач по теме треугольников.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0025" y="4569900"/>
            <a:ext cx="45273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геометрии для 9 класса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522850" y="397250"/>
            <a:ext cx="5395500" cy="97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работе с треугольниками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1034100" y="2928875"/>
            <a:ext cx="13638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линии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ученик может перепутать высоту с медианой или биссектрисой. Чтобы избежать ошибки, нужно помнить, что каждая из этих линий выполняет свою геометрическую роль.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932825" y="2401525"/>
            <a:ext cx="13638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 определяют вид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часто считают, что у любого треугольника все углы острые. На самом деле один угол может быть прямым или тупым, и это меняет решение задачи.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831863" y="1837550"/>
            <a:ext cx="13638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проверяют существование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построением важно убедиться, что выполняется неравенство треугольника. Если сумма двух сторон не больше третьей, фигура с такими длинами не существует.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730613" y="1035025"/>
            <a:ext cx="13638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Ошибаются в площади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нередко подставляют неправильную высоту или основание. Формула площади работает только тогда, когда выбранная высота соответствует именно этому основанию.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03477" y="1333500"/>
            <a:ext cx="2682013" cy="34458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93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распознавать треугольник в задаче
</a:t>
            </a:r>
            <a:endParaRPr lang="en-US" sz="2936" dirty="0"/>
          </a:p>
        </p:txBody>
      </p:sp>
      <p:sp>
        <p:nvSpPr>
          <p:cNvPr id="10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82605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все элементы
</a:t>
            </a:r>
            <a:pPr algn="l" indent="0" marL="0">
              <a:lnSpc>
                <a:spcPct val="100000"/>
              </a:lnSpc>
              <a:buNone/>
            </a:pPr>
            <a:r>
              <a:rPr lang="en-US" sz="588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внимательно посмотри на вершины, стороны и углы. Отмеченные равные отрезки, прямые углы и дополнительные линии сразу подсказывают, с каким треугольником ты работаешь.
</a:t>
            </a:r>
            <a:endParaRPr lang="en-US" sz="1273" dirty="0"/>
          </a:p>
        </p:txBody>
      </p:sp>
      <p:sp>
        <p:nvSpPr>
          <p:cNvPr id="12" name="Text 3"/>
          <p:cNvSpPr txBox="1"/>
          <p:nvPr/>
        </p:nvSpPr>
        <p:spPr>
          <a:xfrm>
            <a:off x="3440554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Выделить особые отметки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Цветовые обозначения на чертеже помогают быстро увидеть основание, высоту, равные стороны и равные углы. Это делает рисунок понятнее и сокращает время на анализ.
</a:t>
            </a:r>
            <a:endParaRPr lang="en-US" sz="1299" dirty="0"/>
          </a:p>
        </p:txBody>
      </p:sp>
      <p:sp>
        <p:nvSpPr>
          <p:cNvPr id="13" name="Text 4"/>
          <p:cNvSpPr txBox="1"/>
          <p:nvPr/>
        </p:nvSpPr>
        <p:spPr>
          <a:xfrm>
            <a:off x="701027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Определить вид фигуры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отмеченным признакам можно понять, равнобедренный ли это треугольник, прямоугольный или другой вид. От этого зависит, какие свойства и формулы будут полезны.
</a:t>
            </a:r>
            <a:endParaRPr lang="en-US" sz="1299" dirty="0"/>
          </a:p>
        </p:txBody>
      </p:sp>
      <p:sp>
        <p:nvSpPr>
          <p:cNvPr id="14" name="Text 5"/>
          <p:cNvSpPr txBox="1"/>
          <p:nvPr/>
        </p:nvSpPr>
        <p:spPr>
          <a:xfrm>
            <a:off x="3440554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Выбрать подходящую теорему
</a:t>
            </a:r>
            <a:pPr algn="l" indent="0" marL="0">
              <a:lnSpc>
                <a:spcPct val="100000"/>
              </a:lnSpc>
              <a:buNone/>
            </a:pPr>
            <a:r>
              <a:rPr lang="en-US" sz="53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8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1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фигура распознана, легче решить, нужна ли теорема Пифагора, свойство равнобедренного треугольника или формула площади. Так решение становится точнее и короче.
</a:t>
            </a:r>
            <a:endParaRPr lang="en-US" sz="115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150" y="1905538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 — ключ к многим задачам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516150" y="3189063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видов треугольников, их свойств и формул помогает уверенно решать задачи, доказывать утверждения и быстрее понимать геометрию. Эта тема открывает путь к более сложным построениям и вычислениям.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2026-06-03T12:15:12Z</dcterms:created>
  <dcterms:modified xsi:type="dcterms:W3CDTF">2026-06-03T12:15:12Z</dcterms:modified>
</cp:coreProperties>
</file>