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«Русские женщины»: подвиг княгини Трубецкой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Некрасова рассказывают о верности, долге и силе Екатерины Трубецкой.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декабря 1825 года в Петербурге поднялось восстание декабристов. После поражения их отправили в ссылку в Сибирь, а жёны добровольно разделили судьбу мужей. Некрасов писал поэму в 1871–1872 годах, опираясь на реальные события и биографии.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время создания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972647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столкновении человеческой верности и государственной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держится на противостоянии выбора человека и давления государства.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Н. А. Некрасова и исторические сведения о декабристах.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событий в поэме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Ивановна Трубецкая происходила из знатной семьи и была женой князя Сергея Трубецкого, участника декабристского движения.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она показана спокойной и собранной: решения даются ей не криком, а внутренней дисциплиной и умением держаться достоинством.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соединяет благородство и готовность к трудному пути, ведь ради близкого человека приходится менять привычную жизнь на суровую неизвестность.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Екатерина Трубецкая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перед отъездом княгини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привычным миром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фрагментов действие связано с Петербургом — городом дворцов, света и привычного комфорта. Здесь всё будто говорит: «оставайся, всё устроено». Но героиня уходит, выбирая труд вместо спокойствия.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и собранность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намечается как зимнее испытание: экипаж, холодный воздух, длинные часы пути. На фоне суеты столицы особенно заметно, как крепко она держится и не позволяет страху управлять собой.
</a:t>
            </a:r>
            <a:endParaRPr lang="en-US" sz="105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столицы и Сибири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обещает порядок и безопасность, а Сибирь — дальнюю ссылку и тяжёлые условия. Этот разрыв делает решение княгини более драматичным: она осознанно меняет «удобно» на «верно».
</a:t>
            </a:r>
            <a:endParaRPr lang="en-US" sz="10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княгини Трубецкой в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логике сюжетных эпизодов по поэме: обращения к власти, сопротивление, затем дорога и прибытие к месту ссылки.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власть показана холодной и равнодушной: княгине приходится сталкиваться с правилами и запретами, которые будто созданы, чтобы остановить её.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попытку разделить судьбу мужа встречают задержками и препятствиями, а сам разговор с представителями власти превращается в испытание достоинства.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Жёны декабристов проходили не только дорогу, но и унижение: вместо сочувствия они слышали сухие формальности и жёсткие решения.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героини раскрывается в спокойствии: она не спорит ради победы, а сохраняет твёрдость и внутреннюю правоту перед несправедливостью.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Стычка с властью и унижение выбора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подчёркивает, что героиня действует не по принуждению, а по собственному нравственному решению.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усиливают главный смысл: выбор направлен не к удобству, а к верности близкому человеку и долгу.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сопоставлении образов Петербурга и Сибири в поэме Н. А. Некрасова (без числовых исторических данных).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мира: Петербург и Сибирь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делает путь особенно тяжёлым: холод, усталость и тишина усиливают чувство одиночества. Дорога становится не фоном, а участником внутренней борьбы героини.
</a:t>
            </a:r>
            <a:endParaRPr lang="en-US" sz="1252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напоминают, что решение имеет цену. Каждый новый день в пути требует выдержки, чтобы не отступить и не изменить своим убеждениям.
</a:t>
            </a:r>
            <a:endParaRPr lang="en-US" sz="1343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страхом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 связано не с победой над врагом, а с преодолением сомнений. Княгиня упрямо выбирает верность и долг, несмотря на тревогу.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как испытания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качества вместе создают образ человека, который сохраняет достоинство даже в самых трудных обстоятельствах.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характеристики образа Екатерины Трубецкой в поэме Н. А. Некрасова «Русские женщины» (фрагменты).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Княгиню отличают спокойствие, твёрдость и мужество — три качества, которые делают её выбор устойчивым.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461" y="2755985"/>
            <a:ext cx="2385078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«Русские женщины» (фрагменты)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Некрасова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Некрасов строит фрагменты поэмы, чтобы поступок княгини был понятен и «ощущался» читателем. Каждый приём работает на главную мысль: верность проявляется в выборе и в действии, а не в красивых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помогают читателю не просто узнать сюжет, а почувствовать, насколько трудным был путь княгини и почему её поступок воспринимается как нравственная победа.
</a:t>
            </a:r>
            <a:endParaRPr lang="en-US" sz="1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дорога: путь без «отдыха»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поэме ощущается почти осязаемо: снег, холод и бесконечное движение вперёд не дают расслабиться. Когда в кадре появляется зимняя даль, становится ясно, что расстояние — это тоже труд. Героиня не просто едет к месту ссылки, она проходит проверку характером.
</a:t>
            </a:r>
            <a:endParaRPr lang="en-US" sz="96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Бескрайнее пространство: неизвестность в каждом повороте
</a:t>
            </a:r>
            <a:pPr algn="l" indent="0" marL="0">
              <a:lnSpc>
                <a:spcPct val="100000"/>
              </a:lnSpc>
              <a:buNone/>
            </a:pPr>
            <a:r>
              <a:rPr lang="en-US" sz="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Сибири в поэме связан с чувством неизвестности: вокруг нет понятных ориентиров, всё тянется далеко и медленно. Из-за этого герой воспринимается особенно одиноким перед будущим. Природа словно напоминает: у выбора есть цена, и её придётся платить спокойствием и терпением.
</a:t>
            </a:r>
            <a:endParaRPr lang="en-US" sz="856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 и редкие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будто давит на человека, а вокруг встречаются лишь редкие постройки. Пейзаж не украшает дорогу — он подчёркивает одиночество и отдалённость от привычного мира. На таком фоне каждый шаг княгини воспринимается как решение, сделанное вопреки обстоятельствам.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пейзаж в поэме: как природа становится испытанием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407" y="2074623"/>
            <a:ext cx="467619" cy="3740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89" y="2074624"/>
            <a:ext cx="467617" cy="3740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чиновников: сухая и безучастная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чиновников звучат официально и ровно, без сочувствия. В таких репликах чувствуется власть, которая ставит правила выше человека и его чувств. Это делает противостояние особенно заметным.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княгини: спокойствие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говорит уверенно, без лишних эмоций и суеты. В её интонации слышны уважение и твёрдость решения. Такая манера речи показывает внутреннюю силу, которая не зависит от чужих запретов.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манеры говорить: власть против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сопоставляет две манеры речи, чтобы раскрыть смысл конфликта. Слова чиновников отмеряют правила, а слова героини — ценности. Поэтому читатель видит: спор идет не только о разрешении, а о выборе.
</a:t>
            </a:r>
            <a:endParaRPr lang="en-US" sz="1379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диалогов и речевых деталей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для Некрасова оказывается не «громкий протест», а внутреннее решение героини: она выбирает путь, где любовь требует ответственности и стойкости.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тем показывает, что поступок княгини объединяет личные чувства и общественную правду. На первом месте — выбор между удобством и долгом.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«Русские женщины» (тематический анализ фрагментов, без привязки к количественным подсчётам слов).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первая: «Княгиня Трубецкая»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раскрывается образ княгини Екатерины Трубецкой: её внутреннее решение ехать к мужу и выдерживать столкновение с властью. Сюжет ведёт от тревоги начала к уверенной стойкости.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вторая: «Княгиня Волконская»
</a:t>
            </a:r>
            <a:pPr algn="r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появляется другой исторический прототип — жена декабриста Николая Волконского. Обобщённый взгляд делает поступок семьи декабриста и поддержку близкого человека явлением морального выбора.
</a:t>
            </a:r>
            <a:endParaRPr lang="en-US" sz="1124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завершение: образ русской женщины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складываются в цельную картину: верность становится не личной драмой, а частью истории страны. Поэма подчёркивает, что смелость и благородство проявляются в повседневном решении действовать.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поэмы «Русские женщины»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поступок добровольный: она сама выбирает путь к мужу, хотя могло бы быть и другое решение. Это делает символом не событие, а личную внутреннюю готовность держать ответственность.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не ищет выгоды и славы. В стихах важна тишина её стойкости: она отказывается от привычного комфорта и принимает неопределённость, сохраняя уважение к судьбе мужа.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выбора проявляется в том, что приходится сталкиваться с запретами и унижениями. Символом становится именно человеческое достоинство: героиня остаётся спокойной, собранной и непреклонной.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княгиня Трубецкая стала символом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динамики показывает, что чувства героини подчинены одной цели: сохранить верность, даже когда обстоятельства давят. Эмоции меняются, но направление решения остаётся прежним.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начале заметна тревога, то к финалу усиливается убеждённость. Значит, рост решимости становится главным движителем сюжета и делает образ княгини убедительным.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«Русские женщины» (наблюдение за сменой эмоционального настроя по фрагментам, без точных измерений).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фрагментов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сочетает книжные интонации с простыми и точными словами. Поэтому текст звучит торжественно, но не уходит в «далёкие» выражения, понятные даже школьному читателю.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поэмы характерны выразительные эпитеты и резкие противопоставления. Так холод, дорога и переживания становятся не фоном, а частью смысла, помогая понять, что путь проверяет человека изнутри.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мотивы усиливают напряжение: читатель чувствует настойчивость героини. Повторы не превращают текст в однообразие, а подчёркивают упорство в достижении главного решения.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принадлежит сочувственной интонации автора. Некрасов словно «держит» героиню вниманием, поэтому поступок воспринимается сердцем, а не только как историческая справка.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его особенности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итог фрагментов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выстроена по цепочке ключевых событий и смысловых акцентов во фрагментах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фрагменты так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о княгине Трубецкой соединяют любовь, стойкость и человеческое достоинство. Некрасов показывает, что верность становится частью исторической памяти: настоящий подвиг совершается без громких слов, но остаётся надолго.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2026-05-15T06:52:39Z</dcterms:created>
  <dcterms:modified xsi:type="dcterms:W3CDTF">2026-05-15T06:52:39Z</dcterms:modified>
</cp:coreProperties>
</file>