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переселение народов изменило облик средневековой Европы навсегда.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великого переселения народов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IV веке Европа была раздроблена, Западная Римская империя ослабела под влиянием внутреннего кризиса. Давление кочевых народов на границах спровоцировало масштабные переселения и трансформации политической карты.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Европы перед великими миграциями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Великого переселения народов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гуннов из Центральной Азии в конце IV века стало ключевым толчком миграций. Климатические изменения привели к неурожаям и напряжённости в ресурсах, вынуждая племена искать новые территории.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Римской империи вызвано экономическими трудностями и внутренними конфликтами. Эти факторы усилили нестабильность, ускоряя процесс массовых перемещений народов.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экспансия гуннов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Гунны пришли из степей Центральной Азии около 370 года, стремительно продвигаясь в Европу. Их приход вызвал цепную реакцию миграций среди соседних народов, изменив баланс сил в регионе.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гуннов на готские племена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натиском гуннов готы были вынуждены покинуть свои земли и переселиться на запад и юг. Это создало предпосылки для формирования новых государственных образований на территории Европы.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Аттилы и её распад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Атила объединил гуннов и возглавил мощную империю, угрожающую Риму и Константинополю. После его смерти объединение распалось, но влияние гуннов на исторический ход событий было необратимым.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Гунны: катализатор перемен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миграций: основные маршруты переселенцев
</a:t>
            </a:r>
            <a:endParaRPr lang="en-US" sz="2065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племён с Северной и Восточной Европы в новые территории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1303" y="1609950"/>
            <a:ext cx="2740794" cy="242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племена и направления продвижения
</a:t>
            </a:r>
            <a:endParaRPr lang="en-US" sz="245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исходные территории, маршруты и конечные регионы расселения ключевых племён Великого переселения.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породили новые этнокультурные центры и государства в Западной и Центральной Европе.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археологические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Рима и новая политическая карта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Западной Римской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476 году Западная Римская империя рухнула под натиском варварских племён. Римская власть утратила контроль, что завершило эпоху античности и начало Средневековья.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варварских образований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перешла к местным вождям, создавшим фрагментированные образования без единого законодательства. Таким образом, возникла новая политическая система с разделением городской и сельской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884" y="1331544"/>
            <a:ext cx="1600763" cy="195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1151" y="1331544"/>
            <a:ext cx="1530031" cy="189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42467" y="1331544"/>
            <a:ext cx="1530031" cy="1894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06101" y="1331544"/>
            <a:ext cx="1530031" cy="1894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народы: формирование новых элит
</a:t>
            </a:r>
            <a:endParaRPr lang="en-US" sz="2473" dirty="0"/>
          </a:p>
        </p:txBody>
      </p:sp>
      <p:sp>
        <p:nvSpPr>
          <p:cNvPr id="12" name="Text 2"/>
          <p:cNvSpPr txBox="1"/>
          <p:nvPr/>
        </p:nvSpPr>
        <p:spPr>
          <a:xfrm>
            <a:off x="776849" y="3501469"/>
            <a:ext cx="1333941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9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Готы – разделение и государственность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Готы разделились на остготов и вестготов, создав собственные королевства и унаследовав римские традиции управления. Их власть стала основой для новых политических структур Европы.
</a:t>
            </a:r>
            <a:endParaRPr lang="en-US" sz="690" dirty="0"/>
          </a:p>
        </p:txBody>
      </p:sp>
      <p:sp>
        <p:nvSpPr>
          <p:cNvPr id="13" name="Text 3"/>
          <p:cNvSpPr txBox="1"/>
          <p:nvPr/>
        </p:nvSpPr>
        <p:spPr>
          <a:xfrm>
            <a:off x="3027622" y="3501469"/>
            <a:ext cx="1333941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 и влияние на Северную Африку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 захватили регионы Северной Африки, управляли Карфагеном и контролировали морские пути. Это укрепило их статус и изменило баланс сил в Средиземноморье.
</a:t>
            </a:r>
            <a:endParaRPr lang="en-US" sz="749" dirty="0"/>
          </a:p>
        </p:txBody>
      </p:sp>
      <p:sp>
        <p:nvSpPr>
          <p:cNvPr id="14" name="Text 4"/>
          <p:cNvSpPr txBox="1"/>
          <p:nvPr/>
        </p:nvSpPr>
        <p:spPr>
          <a:xfrm>
            <a:off x="5138938" y="3501469"/>
            <a:ext cx="1333941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– создатели нового порядка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объединили большую часть Галлии, основываясь на католичестве и новых правовых системах. Их государство стало фундаментом для возникновения Франции.
</a:t>
            </a:r>
            <a:endParaRPr lang="en-US" sz="749" dirty="0"/>
          </a:p>
        </p:txBody>
      </p:sp>
      <p:sp>
        <p:nvSpPr>
          <p:cNvPr id="15" name="Text 5"/>
          <p:cNvSpPr txBox="1"/>
          <p:nvPr/>
        </p:nvSpPr>
        <p:spPr>
          <a:xfrm>
            <a:off x="7002605" y="3501469"/>
            <a:ext cx="1333873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Лангобарды и бургунды – переходные элиты
</a:t>
            </a:r>
            <a:pPr algn="ctr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племена занимали ключевые территории, поддерживая политическую стабильность в регионах. Они сохранили многие римские институты и внесли вклад в формирование средневекового общества.
</a:t>
            </a:r>
            <a:endParaRPr lang="en-US" sz="6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появления варварских королевств
</a:t>
            </a:r>
            <a:endParaRPr lang="en-US" sz="2646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550 году количество варварских королевств возросло до десятков, отражая распад центральной власти и диверсификацию политических центров.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ускоряющееся дробление власти и распространение локальных государств, что изменило политическую карту Европы.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Историографические исследования, XI век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королевства в Галлии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418 году вестготы создали королевство с центром в Тулузе, прочно укрепившись на юго-западе Европы. Это было важным этапом формирования варварских государств.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в Испанию и расширение власти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от франков в 507 году заставило вестготов переселиться на Пиренейский полуостров, где к 585 году они подчинили себе всю территорию с центром в Толедо.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 и правовые реформы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589 году вестготы приняли христианство как официальную религию, что способствовало интеграции общества. Их законы оказали значительное влияние на развитие правовой системы Европы.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Вестготы: образование и развитие королевства
</a:t>
            </a:r>
            <a:endParaRPr lang="en-US" sz="249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Остготы: королевство в Италии
</a:t>
            </a:r>
            <a:endParaRPr lang="en-US" sz="2933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Остготы во главе с Теодорихом Великим основали королевство в Италии на территории Западной Римской империи. Они сочетали римские традиции управления с варварскими обычаями, сохраняя институты позднеримской бюрократии.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просуществовало менее шести десятилетий, погибнув в войне с Византией в 553 году. Это государство оказало значительное влияние на формирование политической структуры Италии в раннем Средневековье.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Вандалы: королевство на севере Африки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 основали свое королевство в Северной Африке после переселения из Паннонии. Захват Карфагена в 439 году обеспечил им контроль над важным средиземноморским центром и морскими торговыми путями.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Вандальское королевство проводило активные морские набеги на Италию и Рим. В 534 году оно пало под натиском византийских войск императора Юстиниана I, положив конец их владычеству в регионе.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могучего государства при Хлодвиге I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Хлодвиге I франки объединили большую часть Галлии, заложив основу Меровингского королевства. Его победа над вестготами в битве при Пуатье укрепила авторитет и расширила территорию Франков.
</a:t>
            </a:r>
            <a:endParaRPr lang="en-US" sz="846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христианства в консолидации народов
</a:t>
            </a:r>
            <a:pPr algn="ctr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католического христианства в 496 году способствовало объединению разнородного населения под властью франкских правителей. Это стало важным фактором политической и культурной интеграции региона.
</a:t>
            </a:r>
            <a:endParaRPr lang="en-US" sz="844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франков и его развитие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Англосаксы и изменение облика Британии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переселение в V веке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ухода римских войск в Британию начали мигрировать англы, саксы и юты. Они основали первые королевства, постепенно вытесняя кельтское население и изменяя этническую карту острова.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англосаксонской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привёл к исчезновению кельтских языков в большинстве регионов. Англосаксонский язык и культура сформировали основу для средневековой Британии и будущей английской идентичности.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Лангобарды: север Италии после римлян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568 году лангобарды пересекли Альпы и захватили север Италии, основав королевство со столицей в Павии. Их власть продолжалась до завоевания Карлом Великим в 774 году.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Лангобарды сохраняли связь с римским наследием, выступая посредниками между античными традициями и немецкими обычаями, что способствовало культурной трансформации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Бургунды: судьба и законы королевства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Основанное в 443 году королевство бургундов располагалось между Рейном и Роной, выполняя роль буфера между франками и другими племенами. Его территория позднее вошла в состав франкского государства.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бургундов, оформленное в Lex Burgundionum, отражало сословную структуру и нормы переходного периода, влияя на развитие средневекового права в регионе.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продвижение к бассейну Днепра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 веке восточные славяне активно осваивали территорию вокруг Днепра, формируя будущие древнерусские земли. Этот процесс сопровождался интеграцией с местными сообществами и культурными обменами.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перемещения на Балканы и в Центральную Европу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и западные славянские племена мигрировали на Балканы и в Центральную Европу, где они сыграли ключевую роль в этногенезе народов региона и формировании языковой карты до наших дней.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славян на территории Европы
</a:t>
            </a:r>
            <a:endParaRPr lang="en-US" sz="27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переселения для европейского мира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Западной Римской империи привело к обособлению многочисленных варварских королевств, что усилило политическую раздробленность Западной Европы.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Образовались многочисленные автономные элиты, что способствовало формированию локальной власти и ослаблению централизованного контроля в новых государствах.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интенсивное смешение этнических и культурных традиций, появлялись новые этнические общности на основе перемешивания народов.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теряли значение, наблюдался переход к преимущественно аграрному образу жизни и изменению социальной структуры общества.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варварских королевств
</a:t>
            </a:r>
            <a:endParaRPr lang="en-US" sz="2625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христианства заложило основу религиозной и культурной интеграции в средневековой Европе, укрепив связь с римским наследием.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римского права с германскими обычаями сформировал правовую базу, которая оказала долгосрочное влияние на европейское законодательство.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феодальных институтов и национальных особенностей способствовало формированию уникального средневекового европейского общества с разнообразными политическими и юридическими традициями.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стало переломным моментом, завершившим античность и открывшим эпоху Средневековья. Создание новых государств и этнокультурных общностей заложило фундамент для современного облика Европы.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переселение: истоки современной Европы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2026-05-11T08:27:30Z</dcterms:created>
  <dcterms:modified xsi:type="dcterms:W3CDTF">2026-05-11T08:27:30Z</dcterms:modified>
</cp:coreProperties>
</file>