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«Солнечный удар» И. А. Бунина: любовь, случай и трагедия расставания
</a:t>
            </a:r>
            <a:endParaRPr lang="en-US" sz="2155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встреча, один день и память на всю жизнь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 эмиграции: любовь как утрата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создан в 1925 году, в эмиграции, когда для Бунина особенно остро звучали темы потери, памяти и невозвратимости прошлого. «Солнечный удар» показывает, как мгновение чувства может стать главной жизненной драмой.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путь: от встречи к опустошению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и случайное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летний день поручик встречает незнакомую женщину. Короткий разговор и совместное время сразу создают между ними сильное притяжение.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гостинице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продолжается вечером и ночью. Для героя это редкое чувство полноты жизни, которое кажется почти неотделимым от счастья.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отъезд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рассвете женщина неожиданно уезжает, не объясняясь. Этот поступок резко обрывает краткую близость и меняет внутреннее состояние поручика.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после расставания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Оставшись один, герой переживает не просто разлуку, а крушение прежнего самоощущения. Эпизод превращается для него в событие судьбы.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напряжение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в рассказе ощущается почти телесно: она давит, ослепляет и лишает ясности. Южный воздух, духота и яркий свет усиливают внутреннее волнение героев.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свет как художественная сила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внезапного потрясения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солнечного удара соединяет природу и психологию. Это не просто летний фон, а метафора чувства, которое приходит резко и болезненно нарушает равновесие.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Поручик: как переживается мгновенное счастье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поручик выглядит уверенным, увлечённым и открытым к впечатлению. Он легко поддаётся силе случайной встречи и не ожидает, насколько глубоко она его затронет.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расставания проявляются растерянность, боль и стыд перед собственной уязвимостью. Герой осознаёт, что потерял не только женщину, но и прежнюю внутреннюю цельность.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показывает: краткость переживания не делает его слабым. Напротив, именно мимолётное чувство может оказаться сильнее долгой связи и оставить самый тяжёлый след.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Безымянная героиня: образ тайны и свободы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получает ни имени, ни подробной биографии. Благодаря этому она воспринимается не как бытовой персонаж, а как воплощение внезапно возникшего чувства.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имени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связывает случайную близость обязательством и сама выбирает отъезд. Её поступок подчёркивает независимость и невозможность устойчивого союза.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уехать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образа усиливает драматизм истории. Читатель видит не завершённую любовную линию, а редкое мгновение взаимного совпадения, которое не повторится.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недосказанности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одно событие — долгий внутренний отклик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рассказа строится как последовательность кратких эпизодов, где каждый шаг усиливает эмоциональный перелом.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чувства, но и психологический перелом: герой впервые сталкивается с переживанием, которое меняет его самоощущение.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героя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подъём переживания завершается резким спадом. Самое сильное чувство в рассказе связано не с счастьем, а с его утратой.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«Солнечный удар»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детали создают смысл рассказа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и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задаёт ощущение случайности и движения, будто сама судьба на короткое время сводит героев в одном пространстве.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Гостиничный номер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временное пространство подчёркивает краткость близости. Здесь чувство существует отдельно от привычной жизни и уже несёт в себе разлуку.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утра не приносит ясности и покоя, а фиксирует окончание счастья. Он делает расставание видимым и необратимым.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мотивы организуют смысл рассказа и поддерживают тему мимолётной, обречённой любви.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рассказа и их 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мотив работает на одну идею: счастье здесь кратко, а его утрата становится главным событием внутренней жизни героя.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«Солнечный удар»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рассказа без прямых авторских объяснений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героев раскрываются через внешние признаки: паузы, жесты, взгляды и неловкость в разговоре. Бунин показывает не объяснение эмоций, а их мгновенное проявление в поведении.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ощущения и реакция на пространство передают внутреннее состояние точнее любых авторских комментариев. Жара, духота, свет и усталость становятся частью психологической характеристики персонажей.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делает рассказ многослойным и убедительным. Случайная встреча воспринимается не как бытовой эпизод, а как событие, которое незаметно меняет внутренний мир героя.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ключевые моменты работает как знак сильного напряжения. Герои не формулируют переживания прямо, поэтому читатель сам замечает скрытое смущение, внезапную решимость и растерянность.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задают ритм повествования и помогают увидеть, как быстро меняется эмоциональная тональность одного и того же дня.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контрастов в рассказе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противопоставления подчинены одной мысли: счастье вспыхивает внезапно, но почти сразу переходит в утрату и одиночество.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мотивов и композиции по тексту И. А. Бунина «Солнечный удар»
</a:t>
            </a:r>
            <a:endParaRPr lang="en-US" sz="6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 как дом, а как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город в рассказе не создаёт ощущения устойчивого мира. Он воспринимается как краткая остановка на пути, где встреча возможна, но будущее уже не обещано.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город как пространство перехода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интерьер усиливают 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Пристань, гостиница и яркий свет подчёркивают временный характер происходящего. Пространство словно подсказывает: всё случившееся здесь останется только эпизодом, а не началом новой жизни.
</a:t>
            </a:r>
            <a:endParaRPr lang="en-US" sz="8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понимании Бунина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Бунина любовь не равна спокойствию или семейной устойчивости. Она возникает внезапно, ослепляет человека и открывает в нём глубину, которую он сам не ожидал.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«Солнечном ударе» чувство не соединяет героев надолго, а показывает их раздельность и уязвимость. Краткая близость только сильнее подчёркивает невозможность общего будущего.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важным становится не продолжение, а память о пережитом. Именно утрата делает чувство особенно значительным и объясняет, почему оно надолго остаётся в сознании.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соединяет природную картину летнего дня с психологическим состоянием героя, поэтому звучит одновременно конкретно и символично.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«Солнечный удар»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заглавии уже заложен главный конфликт рассказа: внешняя яркость оборачивается внутренним ударом и длительной душевной болью.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И. А. Бунина «Солнечный удар»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рассказа: лаконизм, точность, лирическая напряжённость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точные переходы делают повествование плотным. Каждое предложение продвигает действие и одновременно усиливает эмоциональное напряжение без лишних пояснений.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фиксирует детали обстановки так, что они становятся смысловыми знаками. Палуба, номер гостиницы, утренний свет и дорожные вещи усиливают ощущение реальности и необратимости.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трагичность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почти лишён прямого пафоса, но за внешней сдержанностью ощущается внутренний надлом. Трагедия возникает из самой простоты и мимолётности переживания.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мотивов, чередование коротких и более развёрнутых фраз, а также сенсорные образы создают особый лирический ритм. Он помогает почувствовать напряжение сильнее, чем прямое объяснение.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логика финала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их внутренние последствия в рассказе И. А. Бунина «Солнечный удар»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удобно изучать на одном небольшом сюжете: в нём видны композиция, символика, детали и психологизм, что помогает быстро увидеть особенности бунинской прозы.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«Солнечный удар»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эпизод способен раскрыть целую систему тем, символов и психологических наблюдений.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герои и предметное пространство поддерживают основную тему рассказа — мимолётную любовь и невозвратимость пережитого.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пространство и смысловые 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сюжета работает на одну идею: краткое сближение невозможно удержать, а любое счастье в этом мире оказывается временным.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«Солнечный удар»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Мгновение, которое меняет жизнь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«Солнечный удар» убеждает, что одно случайное чувство может оказаться сильнее длительных событий. Бунин показывает: счастье бывает кратким, а память — долгой и неотступной.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2026-05-20T03:28:08Z</dcterms:created>
  <dcterms:modified xsi:type="dcterms:W3CDTF">2026-05-20T03:28:08Z</dcterms:modified>
</cp:coreProperties>
</file>