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 человек и какие этапы привели к Homo sapiens.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 эволюция человека
</a:t>
            </a:r>
            <a:endParaRPr lang="en-US" sz="2412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 помогает понять, как биологический вид Homo sapiens сформировался из древних гоминин. Его изучают по ископаемым находкам, орудиям, ДНК и сравнению с другими приматами; новые открытия постоянно уточняют картину нашего прошлого.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Антропогенез: путь человека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системе приматов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39413" y="1674750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 классификации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относится к отряду приматов и семейству гоминид, поэтому разделяет с ними общие анатомические и поведенческие черты, унаследованные от древних предков и сохранившиеся в эволюции.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39450" y="2798917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к шимпанзе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генетическое сходство человек демонстрирует с шимпанзе и бонобо: по сопоставимым участкам ДНК различие составляет лишь около 1–1,3%, что указывает на очень недавнее расхождение линий.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39400" y="3935983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приматов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Пятипалые конечности, развитое зрение, гибкое поведение и длительная забота о потомстве связывают человека с другими приматами и помогают понять, какие черты возникли задолго до появления Homo sapiens.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антропогенеза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времени показывает не прямую лестницу, а несколько сосуществовавших ветвей, каждая из которых вносила собственные изменения в образ жизни и адаптацию.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эволюционные сдвиги происходили постепенно, а появление Homo sapiens стало итогом долгой разветвлённой истории.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и археологические сводки; датировки в млн лет назад.
</a:t>
            </a:r>
            <a:endParaRPr lang="en-US" sz="6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Двуногая походка как ключевое изменение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38975" y="1651475"/>
            <a:ext cx="24105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рук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 освободило верхние конечности для переноски пищи, детёнышей и предметов, а также сделало возможным более точное изготовление и использование орудий.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364990" y="1653400"/>
            <a:ext cx="24105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перестройки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бипедализму сопровождался изменением таза, позвоночника, стопы и положения большого затылочного отверстия, что обеспечило устойчивость и экономичность ходьбы.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5891015" y="1653400"/>
            <a:ext cx="24105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древней ходьбы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Отпечатки в Лаэтоли в Танзании показывают, что двуногая походка существовала уже около 3,6 млн лет назад, хотя у ранних гоминин она ещё сочеталась с лазанием по деревьям.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985999" y="1681337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Африканское 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жили в Африке примерно 4–2 млн лет назад и были одними из первых гоминин, хорошо приспособленных к жизни в изменчивой среде открытых ландшафтов и редколесий.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834574" y="2432550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 тело объединяло черты двуногого наземного передвижения и приспособленности к лазанию, а небольшой мозг показывает, что биологические предпосылки человечества формировались постепенно.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949149" y="100727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Известная находка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«Люси» из Эфиопии, относящийся к Australopithecus afarensis, стал одним из самых известных свидетельств раннего этапа эволюции и помог точнее восстановить облик древних гоминин.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Австралопитеки: ранние гоминины Африки
</a:t>
            </a:r>
            <a:endParaRPr lang="en-US" sz="22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видов гоминин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 вместе с ростом мозга усложнялись орудия и образ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объёма мозга сопровождался переходом от простых каменных изделий к более сложным технологиям и культурным практикам.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Палеоантропологические сводки и археологические находки.
</a:t>
            </a:r>
            <a:endParaRPr lang="en-US" sz="6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рода Homo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356787" y="98852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роду Homo связан с расширением рациона, включая больше животной пищи, что повышало энергетические возможности организма и поддерживало дальнейший рост мозга.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15719" y="2416300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«Человек умелый» изготавливал простые чопперы и скребла, применяя их для разделки пищи и обработки материалов; его находки особенно хорошо известны в Восточной Африке.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738681" y="3826475"/>
            <a:ext cx="4209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и культурный выигрыш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более точных орудий дало ранним людям заметное преимущество: оно облегчало добычу ресурсов, а также укрепляло навыки передачи опыта внутри группы.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развивались каменные орудия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археологических комплексах от олдувая до верхнего палеолита.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и выход из Африки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Дальние маршруты древних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стал первым видом, который широко вышел за пределы Африки и освоил новые территории Евразии. Его находки известны на Кавказе, в Китае и Индонезии, что показывает раннюю способность адаптироваться к очень разным природным условиям и климату.
</a:t>
            </a:r>
            <a:endParaRPr lang="en-US" sz="982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 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этого вида характерны более крупный мозг, устойчивые стоянки и уверенное использование огня. Такие изменения помогали лучше переживать холод, готовить пищу и расширять ареал обитания, а находка в Дманиси сделала раннюю миграцию особенно убедительной.
</a:t>
            </a:r>
            <a:endParaRPr lang="en-US" sz="9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27894"/>
            <a:ext cx="9144000" cy="22145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985999" y="1681337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люди жили в Европе и Западной Азии и были хорошо приспособлены к холоду: их телосложение было мощным, скелет крепким, а широкий нос помогал согревать вдыхаемый воздух.
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834574" y="2432550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Денисовцы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Денисовцы известны прежде всего по анализу древней ДНК и немногим костным находкам из Сибири. Их открытие показало, что рядом с Homo sapiens существовали разные ветви людей.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949149" y="1007275"/>
            <a:ext cx="24006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популяций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не исчезли полностью: они вступали в скрещивание с Homo sapiens. Поэтому часть их генетического наследия сохранилась у современных людей и помогает восстановить историю расселения.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и денисовцы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наследие древних людей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варьируют между регионами, потому что смешение происходило неоднократно и не одинаково. Генетические исследования позволяют отслеживать древние контакты даже там, где костных находок почти нет.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древних людей сохраняется у современных популяций в измеримых долях, а это подтверждает сложную сеть контактов, а не полное вытеснение одних групп другими.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популяционной генетики о неандертальском и денисовском наследии в современных людях; оценки в процентах приведены ориентировочно по опубликованным исследованиям.
</a:t>
            </a:r>
            <a:endParaRPr lang="en-US" sz="3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Homo sapiens в Африке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300 тыс. лет назад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Африке формируется Homo sapiens. Древнейшие находки показывают, что наш вид возник не внезапно, а в результате длительного развития африканских популяций гоминин.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73864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Джебель-Ирхуд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 из Марокко входят в число самых ранних свидетельств Homo sapiens. Они важны тем, что связывают происхождение вида с несколькими регионами Африки, а не с одной точкой.
</a:t>
            </a:r>
            <a:endParaRPr lang="en-US" sz="1155" dirty="0"/>
          </a:p>
        </p:txBody>
      </p:sp>
      <p:sp>
        <p:nvSpPr>
          <p:cNvPr id="12" name="Text 4"/>
          <p:cNvSpPr txBox="1"/>
          <p:nvPr/>
        </p:nvSpPr>
        <p:spPr>
          <a:xfrm>
            <a:off x="5967739" y="2427825"/>
            <a:ext cx="2750400" cy="10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признаков вида
</a:t>
            </a:r>
            <a:pPr algn="l" indent="0" marL="0">
              <a:lnSpc>
                <a:spcPct val="115000"/>
              </a:lnSpc>
              <a:buNone/>
            </a:pPr>
            <a:r>
              <a:rPr lang="en-US" sz="6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закрепляются высокий лоб, менее выраженные надбровья и подбородок. Одновременно усиливается абстрактное мышление, благодаря которому биологическое развитие всё теснее связано с культурой.
</a:t>
            </a:r>
            <a:endParaRPr lang="en-US" sz="106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747" y="723075"/>
            <a:ext cx="4217606" cy="4420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356787" y="164296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из Африки
</a:t>
            </a:r>
            <a:pPr algn="l" indent="0" marL="0">
              <a:lnSpc>
                <a:spcPct val="115000"/>
              </a:lnSpc>
              <a:buNone/>
            </a:pPr>
            <a:r>
              <a:rPr lang="en-US" sz="2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60–70 тысяч лет назад Homo sapiens начал основную волну расселения за пределы Африки. Движение шло постепенно, через несколько маршрутов и в разные периоды.
</a:t>
            </a:r>
            <a:endParaRPr lang="en-US" sz="864" dirty="0"/>
          </a:p>
        </p:txBody>
      </p:sp>
      <p:sp>
        <p:nvSpPr>
          <p:cNvPr id="13" name="Text 2"/>
          <p:cNvSpPr txBox="1"/>
          <p:nvPr/>
        </p:nvSpPr>
        <p:spPr>
          <a:xfrm>
            <a:off x="972675" y="2347685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новых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заселяли Евразию, затем Австралию и значительно позже Америку. В каждом регионе они сталкивались с иным климатом, ресурсами и сезонными ограничениями, требовавшими гибкости поведения.
</a:t>
            </a:r>
            <a:endParaRPr lang="en-US" sz="816" dirty="0"/>
          </a:p>
        </p:txBody>
      </p:sp>
      <p:sp>
        <p:nvSpPr>
          <p:cNvPr id="14" name="Text 3"/>
          <p:cNvSpPr txBox="1"/>
          <p:nvPr/>
        </p:nvSpPr>
        <p:spPr>
          <a:xfrm>
            <a:off x="972663" y="3052642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образа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переселении менялись способы добычи пищи, типы жилищ, одежда и орудия. Эти изменения помогали выживать в новых условиях и одновременно ускоряли культурное разнообразие.
</a:t>
            </a:r>
            <a:endParaRPr lang="en-US" sz="816" dirty="0"/>
          </a:p>
        </p:txBody>
      </p:sp>
      <p:sp>
        <p:nvSpPr>
          <p:cNvPr id="15" name="Text 4"/>
          <p:cNvSpPr txBox="1"/>
          <p:nvPr/>
        </p:nvSpPr>
        <p:spPr>
          <a:xfrm>
            <a:off x="356797" y="3743304"/>
            <a:ext cx="4209600" cy="47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человечества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Homo sapiens создали сеть взаимосвязанных популяций по всей планете. Именно поэтому современное человечество объединено общим происхождением, но сохраняет большое культурное и генетическое разнообразие.
</a:t>
            </a:r>
            <a:endParaRPr lang="en-US" sz="816" dirty="0"/>
          </a:p>
        </p:txBody>
      </p:sp>
      <p:sp>
        <p:nvSpPr>
          <p:cNvPr id="16" name="Text 5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современного человека по миру
</a:t>
            </a:r>
            <a:endParaRPr lang="en-US" sz="22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климата к культуре: факторы эволюции человека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взаимосвязанные изменения среды, поведения и социальной организации на протяжении антропогенеза.
</a:t>
            </a:r>
            <a:endParaRPr lang="en-US" sz="11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2617" y="1023589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4870" y="1048465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0190" y="1048465"/>
            <a:ext cx="249000" cy="199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35508" y="2446924"/>
            <a:ext cx="249000" cy="221333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Мозг, речь и социальность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762731" y="1664203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мозга
</a:t>
            </a:r>
            <a:pPr algn="l" indent="0" marL="0">
              <a:lnSpc>
                <a:spcPct val="115000"/>
              </a:lnSpc>
              <a:buNone/>
            </a:pPr>
            <a:r>
              <a:rPr lang="en-US" sz="4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объёма мозга усилило способность к планированию, запоминанию и контролю поведения. Это сделало возможными более сложные действия, связанные с добычей пищи и организацией совместной жизни.
</a:t>
            </a:r>
            <a:endParaRPr lang="en-US" sz="958" dirty="0"/>
          </a:p>
        </p:txBody>
      </p:sp>
      <p:sp>
        <p:nvSpPr>
          <p:cNvPr id="15" name="Text 3"/>
          <p:cNvSpPr txBox="1"/>
          <p:nvPr/>
        </p:nvSpPr>
        <p:spPr>
          <a:xfrm>
            <a:off x="358508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стала инструментом точной передачи информации, координации действий и обучения. Благодаря ей знания перестали зависеть только от личного опыта и начали накапливаться между поколениями.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6400402" y="1664180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Охота, разделение труда и забота о детях требовали доверия и согласованных действий. Чем сложнее становились группы, тем важнее были сотрудничество, нормы поведения и взаимная поддержка.
</a:t>
            </a:r>
            <a:endParaRPr lang="en-US" sz="992" dirty="0"/>
          </a:p>
        </p:txBody>
      </p:sp>
      <p:sp>
        <p:nvSpPr>
          <p:cNvPr id="17" name="Text 5"/>
          <p:cNvSpPr txBox="1"/>
          <p:nvPr/>
        </p:nvSpPr>
        <p:spPr>
          <a:xfrm>
            <a:off x="2875719" y="3073705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как адаптация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навыки дополнили биологические изменения: люди стали быстрее приспосабливаться к среде через обучение, традиции и передачу опыта. У Homo sapiens именно это резко ускорило развитие.
</a:t>
            </a:r>
            <a:endParaRPr lang="en-US" sz="99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130466"/>
            <a:ext cx="8784000" cy="19893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разные науки об антропогенезе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дисциплина отвечает за свою часть картины происхождения человека, а вместе они позволяют сопоставлять находки, возраст слоёв, родство популяций и условия жизни древних людей.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методов палеоантропологии, археологии, генетики и геологии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 один метод не даёт полной картины в одиночку; наиболее надёжные выводы возникают при совместной проверке данных из разных наук.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вопросы и научные споры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39413" y="1674750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Неясные ветви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некоторых древних форм человека пока трудно точно установить место в родословной. Новые находки могут изменить последовательность ветвей и уточнить, какие признаки возникли раньше других.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39450" y="2798917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неандертальцев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по-разному оценивают роль климата, конкуренции с Homo sapiens и смешения популяций. Вероятнее всего, исчезновение неандертальцев объясняется сочетанием нескольких причин, а не одной.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39400" y="3935983"/>
            <a:ext cx="47913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как процесс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Антропогенез остаётся живой областью исследований: археология, генетика и палеоантропология постоянно проверяют друг друга. Поэтому научные модели здесь не окончательны, а постепенно уточняются.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доказательства эволюции человека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данных важен сам по себе, но особенно убедительной становится картина тогда, когда ископаемые, анатомические, генетические и археологические сведения совпадают.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независимых свидетельств показывает общее происхождение человека с другими приматами и подтверждает ветвистый характер эволюции.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данных палеоантропологии, сравнительной анатомии, генетики и археологии; схема носит обобщающий характер.
</a:t>
            </a:r>
            <a:endParaRPr lang="en-US" sz="55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как результат длительной эволюции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человека — это не прямая лестница, а сеть ветвей, где биологические изменения, культура и миграции постоянно влияли друг на друга. Именно в этом и состоит её научная ценность и современное значение.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2026-06-02T01:56:52Z</dcterms:created>
  <dcterms:modified xsi:type="dcterms:W3CDTF">2026-06-02T01:56:52Z</dcterms:modified>
</cp:coreProperties>
</file>