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в системе животного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часть природы, но не просто её наблюдатель.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природе определяют сравнение строения, развития и генов. Биология показывает: Homo sapiens связан с животными общими признаками, но отличается особым уровнем сознания и культуры.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системе живого мира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и тип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царству Животные и типу Хордовые, потому что на ранних этапах развития у него формируются хорда и нервная трубка — общие признаки этой группы.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приматов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Приматы объединяет организмов с развитой кистью, бинокулярным зрением и сложным поведением. Эти признаки особенно выражены у человека и его ближайших эволюционных родственников.
</a:t>
            </a:r>
            <a:endParaRPr lang="en-US" sz="907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гоминид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семействе Гоминиды человек сближается с человекообразными обезьянами по строению тела, развитию мозга и социальному поведению, что отражает общее происхождение и близость эволюционных линий.
</a:t>
            </a:r>
            <a:endParaRPr lang="en-US" sz="907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 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позвоночное и млекопитающее, человек имеет внутренний скелет, позвоночник, диафрагму, молочные железы у самок и теплокровность, обеспечивающую устойчивый обмен веществ.
</a:t>
            </a:r>
            <a:endParaRPr lang="en-US" sz="942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Homo sapiens — это современный человек, для которого характерны сознательная деятельность, речь, труд и культура. Классификация показывает его научно обоснованное место в животном мире.
</a:t>
            </a:r>
            <a:endParaRPr lang="en-US" sz="7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726" y="1394038"/>
            <a:ext cx="382054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 строении и функциях подтверждает общее происхождение человека с млекопитающими и принадлежность к единому плану организации.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сравнительная анатомия млекопитающих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основные системы организма человека соответствуют плану строения млекопитающих.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человека и других млекопитающих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генетика; обобщённые данные школьного курса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 близость по кодирующим последовательностям ДНК и показывает, что генетическое родство особенно велико у человекообразных обезьян.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эволюционное родство, тем выше сходство генома; максимальные значения наблюдаются у шимпанзе и других человекообразных обезьян.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близость человека и других животных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 — ближайшая группа к человеку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Хватательная кисть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кисть приспособлена к точному захвату: большой палец противопоставлен остальным, а движения пальцев координированы. У человека этот признак доведён до высокой точности, что особенно заметно при работе с инструментами.
</a:t>
            </a:r>
            <a:endParaRPr lang="en-US" sz="93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 мимика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помогает точно оценивать расстояние, а ногти вместо когтей делают пальцы более чувствительными. Сходство человека, шимпанзе, гориллы и орангутана хорошо видно в строении глазниц и мимической мускулатуры.
</a:t>
            </a:r>
            <a:endParaRPr lang="en-US" sz="936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человекообразных обезьян характерны сложные группы, забота о потомстве и обучение через подражание. У человека эти особенности усиливаются языком, нормами поведения и длительным периодом развития, что делает социальность ещё более выраженной.
</a:t>
            </a:r>
            <a:endParaRPr lang="en-US" sz="8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данным сравнительной анатомии, палеонтологии и антропологии.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человека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освободило руки для труда и изменило весь план строения тела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человека и человекообразных обезьян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стало поворотным этапом эволюции человека: оно изменило скелет, улучшило обзор и усилило роль рук в труде.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речь и мышление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2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особенно развиты кора больших полушарий и лобные доли. Именно они обеспечивают анализ ситуации, планирование действий, контроль поведения и способность удерживать сложные цели.
</a:t>
            </a:r>
            <a:endParaRPr lang="en-US" sz="769" dirty="0"/>
          </a:p>
        </p:txBody>
      </p:sp>
      <p:sp>
        <p:nvSpPr>
          <p:cNvPr id="12" name="Text 3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2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позволяет не только обмениваться информацией, но и формировать понятия, объяснять причинно-следственные связи и передавать знания в сжатой, точной форме от поколения к поколению.
</a:t>
            </a:r>
            <a:endParaRPr lang="en-US" sz="781" dirty="0"/>
          </a:p>
        </p:txBody>
      </p:sp>
      <p:sp>
        <p:nvSpPr>
          <p:cNvPr id="13" name="Text 4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2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человек усваивает опыт общества значительно быстрее, чем через индивидуальные биологические механизмы. Поэтому обучение становится важнейшим способом адаптации к миру.
</a:t>
            </a:r>
            <a:endParaRPr lang="en-US" sz="808" dirty="0"/>
          </a:p>
        </p:txBody>
      </p:sp>
      <p:sp>
        <p:nvSpPr>
          <p:cNvPr id="14" name="Text 5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оперировать не только конкретными предметами, но и символами, моделями и идеями. Это делает возможными науку, искусство, право и сложные технологии.
</a:t>
            </a:r>
            <a:endParaRPr lang="en-US" sz="885" dirty="0"/>
          </a:p>
        </p:txBody>
      </p:sp>
      <p:sp>
        <p:nvSpPr>
          <p:cNvPr id="15" name="Text 6"/>
          <p:cNvSpPr txBox="1"/>
          <p:nvPr/>
        </p:nvSpPr>
        <p:spPr>
          <a:xfrm>
            <a:off x="2936837" y="4076499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объём мозга человека велик по сравнению с большинством приматов, но решающее значение имеет не только размер, а сложная организация нервной системы и культурная среда.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антропология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биологическая основа человека общая с животными, но культура резко расширяет его возможности.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отличается не отсутствием биологических признаков, а их высшей организацией и дополнением культурой, трудом и сознанием.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 других животных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общим признакам живых организмов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проявляются у человека на разных уровнях организации — от клеточного до системного. Отличается не наличие функций, а их сложность и регуляция.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основных жизненных функций подтверждает единство плана строения человека и 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признаки человека и животных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и кооперация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и многих животных характерно существование в сообществах, где совместные действия повышают выживаемость, облегчают добывание пищи и защиту потомства.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письменность позволяют не только обмениваться сведениями, но и сохранять знания между поколениями, создавая основу для быстрого развития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приматов, как и у других социальных видов, наблюдаются иерархия, взаимопомощь, забота о детёнышах и обучение через подражание, что укрепляет устойчивость группы.
</a:t>
            </a:r>
            <a:endParaRPr lang="en-US" sz="1174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специфика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кооперация опирается на нормы поведения, мораль, право и общественные институты, поэтому совместная жизнь становится более организованной и предсказуемой.
</a:t>
            </a:r>
            <a:endParaRPr lang="en-US" sz="11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фактор развития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труда, жилища, транспорт, книги и цифровые технологии создают среду, в которой человек компенсирует естественные ограничения и расширяет свои возможности.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 системы образования позволяет целенаправленно передавать знания, объяснять явления природы и быстро применять результаты исследований в жизни общества.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накапливает достижения многих поколений и делает их доступными каждому новому поколению, сокращая время обучения по сравнению с медленным биологическим наследованием.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культуре изменения в обществе происходят значительно быстрее, чем изменения в биологии, поэтому человек может адаптироваться к новым условиям не только телом, но и разумом.
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строения, развития, поведения и генетических данных показывает общее происхождение и уточняет положение человека в системе живого мира.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обоснование места человека в природе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925" y="1295870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экосистемы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как и другие виды, нуждается в воздухе, воде, пище и приемлемом климате; без этих факторов невозможны нормальный обмен веществ и устойчивое существование.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добыча ресурсов, промышленность, урбанизация и транспорт изменяют ландшафты, круговороты веществ и состояние биосферы в масштабах, недоступных большинству видов.
</a:t>
            </a:r>
            <a:endParaRPr lang="en-US" sz="955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природу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рациональное природопользование и восстановление экосистем помогают сохранять биоразнообразие и уменьшают риск необратимых изменений в природной среде.
</a:t>
            </a:r>
            <a:endParaRPr lang="en-US" sz="955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отходов, экономия ресурсов и бережное отношение к природе становятся не только нравственным выбором, но и условием безопасности будущих поколений.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живой оболочки Земли напрямую связано с деятельностью человека, поэтому забота об экосистемах — это забота о собственных жизненных основаниях.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судьба биосферы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обобщение по данным ООН, IPCC и глобальных экологических обзоров; значения нормированы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разные стороны антропогенной нагрузки усиливаются синхронно: развитие техники, транспорта и городов сопровождается ростом потребления ресурсов.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развивается цивилизация, тем заметнее становится её влияние на биосферу, сравнимое с крупными природными процессами.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воздействия человека на природу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421" y="1394038"/>
            <a:ext cx="474315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изменения человека неразрывно связаны с трудом, совместной деятельностью и развитием культуры.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антропогенезу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последовательное усложнение поведения, орудийной деятельности и культуры в ходе антропогенеза.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человека разумного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темы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положения человека в системе животного мира показывает, что живые организмы связаны общим происхождением и сходными закономерностями развития, а не существуют изолированно.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курса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объединяет разные разделы школьной биологии и учит работать с доказательствами, сравнивать факты и делать научно обоснованные выводы.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доказательств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Анатомия, эмбриология, генетика, палеонтология и экология дополняют друг друга, поэтому вывод о месте человека в природе опирается на несколько независимых источников.
</a:t>
            </a:r>
            <a:endParaRPr lang="en-US" sz="1125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 человека как биологический вид без противопоставления природе, но и без упрощения его роли: биология объясняет основу, а культура раскрывает специфику.
</a:t>
            </a:r>
            <a:endParaRPr lang="en-US" sz="107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заблуждения о месте человека в природе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считать человека полностью отделённым от животного мира: он подчиняется тем же законам наследственности, изменчивости, роста, развития и эволюции, что и другие организмы.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Сводить всё к разуму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сознания очень важно, но оно не уничтожает наследственные признаки, уязвимость к болезням и ограничения тела, которые остаются общими для всех млекопитающих.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не умаляет достоинства человека, а точнее объясняет его положение в природе: он одновременно часть живого мира и носитель культуры.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 техника не отменяют биологические потребности. Человеку, как и другим живым существам, необходимы пища, вода, кислород, сон и защита от неблагоприятных условий.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природе и культуре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биологический вид из царства Животные, но его путь определили разум, речь, труд и культура. Именно это сочетание сделало Homo sapiens преобразователем среды.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2026-06-01T20:56:02Z</dcterms:created>
  <dcterms:modified xsi:type="dcterms:W3CDTF">2026-06-01T20:56:02Z</dcterms:modified>
</cp:coreProperties>
</file>