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эволюции органического мира: обзор и актуальность для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32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— основа разнообразия и сложности жизни на Земле, ключ к адаптациям и видам.
</a:t>
            </a:r>
            <a:pPr algn="l" indent="0" marL="0">
              <a:lnSpc>
                <a:spcPct val="115000"/>
              </a:lnSpc>
              <a:buNone/>
            </a:pPr>
            <a:r>
              <a:rPr lang="en-US" sz="1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21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идеи развивались от систем Линнея и взглядов Ламарка до фундаментальной концепции Дарвина, описывающей происхождение видов и их адаптацию к среде. Это создало основу для понимания экосистем и биоразнообразия на планете.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и начало изучения эволюции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 сопровождается ключевыми изменениями, такими как формирование позвоночника — опорного элемента у хордовых. Это дало возможность развитию прочной структуры и новых функций организма.
</a:t>
            </a:r>
            <a:endParaRPr lang="en-US" sz="933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организации с появлением новых органов
</a:t>
            </a:r>
            <a:endParaRPr lang="en-US" sz="1053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лёгких как органы дыхания позволило животным освоить наземную среду, обеспечив эффективный обмен газов и выживание в новых условиях.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дыхательных систем у наземных животных
</a:t>
            </a:r>
            <a:endParaRPr lang="en-US" sz="984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эволюционные изменения улучшают обмен веществ и регулирующие системы, что способствует адаптивному успеху и расширению экологических ниш.
</a:t>
            </a:r>
            <a:endParaRPr lang="en-US" sz="95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физиологической сложности
</a:t>
            </a:r>
            <a:endParaRPr lang="en-US" sz="101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Ароморфоз: характеристика и признаки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ароморфозов в эволюции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многоклеточности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одноклеточных к многоклеточным организмам открыл путь к специализации клеток и усложнению телесной организации.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позвоночных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позвоночника стало решающим шагом в обеспечении структурной поддержки и защиты нервной системы.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амниотических яиц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амниотического яйца позволило рептилиям успешно жить и размножаться в наземной среде, минуя водную стадию.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экологических ниш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крупное преобразование приводило к значительному росту выживаемости и географического распространения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Идиоадаптация: определение и примеры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вьюрков развили уникальные клювы, адаптированные для поедания разных типов пищи — от твёрдых семян до насекомых.
</a:t>
            </a:r>
            <a:endParaRPr lang="en-US" sz="848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клювов у вьюрков Галапагосских островов
</a:t>
            </a:r>
            <a:endParaRPr lang="en-US" sz="748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и узоры помогают насекомым маскироваться на фоне окружающей среды, снижая риск быть замеченными хищниками.
</a:t>
            </a:r>
            <a:endParaRPr lang="en-US" sz="85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Покровительственная окраска насекомых
</a:t>
            </a:r>
            <a:endParaRPr lang="en-US" sz="748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Идиоадаптации позволяют организовать специализацию под конкретные экосистемы без кардинальных изменений в общем строении организма.
</a:t>
            </a:r>
            <a:endParaRPr lang="en-US" sz="759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как фактор специализации
</a:t>
            </a:r>
            <a:endParaRPr lang="en-US" sz="87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Зайцы меняют окраску: зимой белеют для маскировки в снегу, летом приобретают серый оттенок для защиты на фоне травы и земли.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Копытные конечности лошадей и антилоп оптимизированы для быстрого бега по открытым пространствам, что улучшает выживаемость в степях и саваннах.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суккулентов развиты плотные ткани для накопления влаги, что позволяет им выживать в засушливых и экстремальных условиях среды.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примеры идиоадаптаций: животные и растения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ленточные черви утратили собственную пищеварительную систему, поглощая уже переваренную пищу хозяина для экономии энергоресурсов.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Редукция пищеварительной системы у ленточных червей
</a:t>
            </a:r>
            <a:endParaRPr lang="en-US" sz="1366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морские двустворчатые моллюски утратили способности к активному движению, что соответствует их сидячему образу жизни и снижает энергетические затраты.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органов у прикреплённых организмов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Дегенерация как направление эволюции: определение и случаи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 обеспечивает значительное усложнение структуры и функций, открывая новые возможности для адаптации и выживания.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Идиоадаптация расширяет и уточняет экологические ниши без изменения базового уровня организации организма.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Дегенерация способствует выживанию в узкоспециализированных условиях за счёт утраты лишних функций и упрощения строения.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направления позволяют видам наиболее эффективно приспосабливаться к меняющейся среде и поддерживать биоразнообразие.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трёх направлений эволюции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пособие «Эволюционная биология», 2019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сложности строения организмов в ходе эволюции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скачки сложности совпадают с появлением новых таксонов и органов, отражая ключевые ароморфозы.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не равномерна: периоды интенсивных изменений чередуются с фазами стабилизации и упрощения.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ароморфозы у растений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Сосудистые ткани обеспечили эффективный транспорт воды и питательных веществ, что позволило растениям расти выше и занимать новые экологические пространства.
</a:t>
            </a:r>
            <a:endParaRPr lang="en-US" sz="685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сосудистой системы у папоротников
</a:t>
            </a:r>
            <a:endParaRPr lang="en-US" sz="748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обеспечили защиту и питание зародыша, что повысило выживаемость потомства и позволило растениям выйти из водной среды.
</a:t>
            </a:r>
            <a:endParaRPr lang="en-US" sz="816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семян у голосеменных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улучшили процессы опыления за счёт сложных структур и взаимодействия с опылителями, что значительно увеличило размножение и распространение.
</a:t>
            </a:r>
            <a:endParaRPr lang="en-US" sz="727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у покрытосеменных как усовершенствование
</a:t>
            </a:r>
            <a:endParaRPr lang="en-US" sz="7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членистоногих появилась развитая кровеносная система, обеспечивающая эффективный обмен веществ. Это позволило освоить разнообразные экологические ниши и повысить активность видов в разнообразных условиях среды.
</a:t>
            </a:r>
            <a:endParaRPr lang="en-US" sz="83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кровеносной системы у членистоногих
</a:t>
            </a:r>
            <a:endParaRPr lang="en-US" sz="1135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обладают четырёхкамерным сердцем, что обеспечивает разделение кислородсодержащей и бедной крови. Такое строение улучшает метаболизм и устойчивость к нагрузкам, способствуя их высокой адаптивности.
</a:t>
            </a:r>
            <a:endParaRPr lang="en-US" sz="83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Четырёхкамерное сердце млекопитающих
</a:t>
            </a:r>
            <a:endParaRPr lang="en-US" sz="1226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мешки у птиц повышают эффективность дыхания во время полётов. У позвоночных формируются череп и крупный головной мозг, что обеспечивает сложные поведенческие и когнитивные функции.
</a:t>
            </a:r>
            <a:endParaRPr lang="en-US" sz="874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мешки у птиц и сложное поведение позвоночных
</a:t>
            </a:r>
            <a:endParaRPr lang="en-US" sz="975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Видимые ароморфозы в эволюции животных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699501"/>
            <a:ext cx="4063200" cy="2231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особенности трёх основных направлений эволюции: уровень организации, характерные примеры и биологическое значение каждого из них.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направление эволюции выполняет уникальную роль в обеспечении выживания и разнообразия организмов.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Учебно-методическая литература «Биология», 2022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направлений эволюции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идиоадаптаций у растений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Растения-суккуленты, такие как алоэ и кактусы, накапливают влагу в мясистых листьях и стеблях. Эта адаптация обеспечивает выживание в условиях сильной засухи и ограниченного водоснабжения.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Водонакопление у суккулентов
</a:t>
            </a:r>
            <a:endParaRPr lang="en-US" sz="935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Росянка использует клейкие листья для захвата насекомых, компенсируя нехватку питательных веществ в бедных почвах. Такая адаптация позволяет ей получать необходимое азотистое питание.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Ловчие листья росянки
</a:t>
            </a:r>
            <a:endParaRPr lang="en-US" sz="1244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покрытосеменные растения формируют колючки и шипы, которые защищают их от травоядных животных. Это способствует снижению повреждений и повышению шансов на размножение.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колючки покрытосеменных
</a:t>
            </a:r>
            <a:endParaRPr lang="en-US" sz="76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Ленточные черви теряют пищеварительную систему и органы чувств, так как питаются готовыми соками хозяина. Это упрощение оптимизирует энергетические затраты в паразитическом образе жизни.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у паразитических червей
</a:t>
            </a:r>
            <a:endParaRPr lang="en-US" sz="125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сокращение мускулатуры и структур, обеспечивающих движение, у двустворчатых моллюсков, закрепляющихся на субстрате. Такая адаптация снижает энергозатраты в неподвижном образе жизни.
</a:t>
            </a:r>
            <a:endParaRPr lang="en-US" sz="840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Дегенерация органов движения у двустворчатых моллюсков
</a:t>
            </a:r>
            <a:endParaRPr lang="en-US" sz="975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Редукция сложных органов способствует приспособлению видов к узкоспециализированным условиям, позволяя экономить ресурсы и усиливать выживаемость в конкретных экологических нишах.
</a:t>
            </a:r>
            <a:endParaRPr lang="en-US" sz="922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как стратегия выживания
</a:t>
            </a:r>
            <a:endParaRPr lang="en-US" sz="1341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дегенерации у животных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формирования ароморфоза в популяции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воздействия среды к появлению нового таксона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отражает генетические изменения и вариации внутри популяций, обеспечивая идиоадаптации и быстрые экологические реакции.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связана с крупными преобразованиями, включая ароморфозы и формирование новых таксонов, приводящими к биологическому прогрессу.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Дегенерация проявляется на обоих уровнях, как упрощение структуры и функций видов, адаптированных к специфичным условиям и стратегиям выживания.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Микро- и макроэволюция: взаимосвязь с направлениями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Ароморфозы создают предпосылки для появления новых таксонов и расширения экологических ниш, способствуя развитию биологического прогресса.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Идиоадаптации усиливают специализацию видов, обеспечивая разнообразие форм и эффективное использование ресурсов различных экосистем.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Дегенерация облегчает выживание в узких экологических нишах, увеличивая вариативность жизни через адаптацию к специфическим условиям.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действие всех направлений эволюции формирует сложные и устойчивые биологические системы с высоким уровнем биоразнообразия.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направления и формирование биоразнообразия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ароморфозы у человека включают развитие мозгового отдела, речи и прямохождения, кардинально изменившие образ жизни и поведение.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Идиоадаптации проявляются в особенностях пигментации кожи и кровеносной системы, адаптирующих человека к различным климатическим условиям.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Дегенерация выражается в редукции хвоста, волосяного покрова и некоторых функций органов, отражая экономию ресурсов и функциональную специализацию организма.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направлений эволюции в развитии человека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эволюционных процессов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исследования выявляют гены и регуляторные сети, ответственные за крупные адаптивные изменения. Это позволяет понять механизмы возникновения новых функций и сложных структур.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Геномика и молекулярные механизмы ароморфозов
</a:t>
            </a:r>
            <a:endParaRPr lang="en-US" sz="748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форм и развития тканей раскрывает новые случаи специализированных адаптаций. Онтогенетические исследования показывают, как мелкие изменения приводят к экологической специализации.
</a:t>
            </a:r>
            <a:endParaRPr lang="en-US" sz="67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морфология и идиоадаптации
</a:t>
            </a:r>
            <a:endParaRPr lang="en-US" sz="748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геномов паразитических организмов выявляет утрату функциональных генов. Такие данные помогают понять молекулярные основы редукции органов и приспособления к паразитизму.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Биоинформатика и исследование дегенерации генов
</a:t>
            </a:r>
            <a:endParaRPr lang="en-US" sz="7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изучение ароморфозов, идиоадаптаций и дегенерации раскрывает целостную картину эволюционных процессов, способствуя развитию биологии и прогнозированию дальнейших изменений жизни на Земле.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значимости направлений эволюции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2026-05-09T23:59:59Z</dcterms:created>
  <dcterms:modified xsi:type="dcterms:W3CDTF">2026-05-09T23:59:59Z</dcterms:modified>
</cp:coreProperties>
</file>