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задание фигур на плоскости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координаты, измерения и формулы — один язык геометрии.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подход помогает не только рассматривать рисунок, но и точно описывать фигуры. В 9 классе он нужен для вычислений, сравнения и проверки геометрических свойств на чертежах и в практических задачах.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геометрии числа и координаты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на плоскости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1395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прямая, луч, отрезок и угол образуют основу любых построений на плоскости. Именно из этих элементов составляются более сложные геометрические фигуры и отношения между ними.
</a:t>
            </a:r>
            <a:endParaRPr lang="en-US" sz="1394" dirty="0"/>
          </a:p>
        </p:txBody>
      </p:sp>
      <p:sp>
        <p:nvSpPr>
          <p:cNvPr id="13" name="Text 3"/>
          <p:cNvSpPr txBox="1"/>
          <p:nvPr/>
        </p:nvSpPr>
        <p:spPr>
          <a:xfrm>
            <a:off x="31395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из простых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Ломаная, треугольник, четырёхугольник, многоугольник и окружность возникают как сочетания базовых элементов. Их свойства удобно анализировать через стороны, вершины, углы и границы.
</a:t>
            </a:r>
            <a:endParaRPr lang="en-US" sz="1496" dirty="0"/>
          </a:p>
        </p:txBody>
      </p:sp>
      <p:sp>
        <p:nvSpPr>
          <p:cNvPr id="14" name="Text 4"/>
          <p:cNvSpPr txBox="1"/>
          <p:nvPr/>
        </p:nvSpPr>
        <p:spPr>
          <a:xfrm>
            <a:off x="313956" y="3416892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 в фигурах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используют длины сторон, величины углов, параллельность и перпендикулярность. Эти признаки позволяют отличать похожие рисунки и точно устанавливать вид фигуры.
</a:t>
            </a:r>
            <a:endParaRPr lang="en-US" sz="1496" dirty="0"/>
          </a:p>
        </p:txBody>
      </p:sp>
      <p:sp>
        <p:nvSpPr>
          <p:cNvPr id="15" name="Text 5"/>
          <p:cNvSpPr txBox="1"/>
          <p:nvPr/>
        </p:nvSpPr>
        <p:spPr>
          <a:xfrm>
            <a:off x="398243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 только сами элементы, но и их положение относительно друг друга. Совпадение, пересечение, симметрия и равные расстояния помогают делать выводы о строении чертежа.
</a:t>
            </a:r>
            <a:endParaRPr lang="en-US" sz="1496" dirty="0"/>
          </a:p>
        </p:txBody>
      </p:sp>
      <p:sp>
        <p:nvSpPr>
          <p:cNvPr id="16" name="Text 6"/>
          <p:cNvSpPr txBox="1"/>
          <p:nvPr/>
        </p:nvSpPr>
        <p:spPr>
          <a:xfrm>
            <a:off x="398243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свойства фигуры записаны численно, её легче измерить, сравнить и проверить. Так геометрия становится более точной и понятной, чем при одном только визуальном рассмотрении.
</a:t>
            </a:r>
            <a:endParaRPr lang="en-US" sz="14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распознаются основные фигуры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определяется не только внешним видом, но и измеряемыми признаками.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фигуру, важно проверять длины, углы и отношения сторон, а не ориентироваться только на рисунок.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как основа анализа фигур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Равносторонний, равнобедренный и прямоугольный треугольники отличаются сочетанием сторон и углов. По этим признакам легко сравнивать фигуры и выделять их характерные свойства.
</a:t>
            </a:r>
            <a:endParaRPr lang="en-US" sz="1566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треугольника сумма внутренних углов всегда равна 180°. Это правило помогает проверять вычисления и находить неизвестный угол по известным данным чертежа.
</a:t>
            </a:r>
            <a:endParaRPr lang="en-US" sz="1649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 биссектриса делят треугольник особым образом и часто служат опорой для доказательств. Они помогают находить равные части, центры и точки пересечения.
</a:t>
            </a:r>
            <a:endParaRPr lang="en-US" sz="1603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равны, то равны и соответствующие стороны с углами. Этот факт часто используют при доказательстве свойств других фигур и при сравнении частей одного рисунка.
</a:t>
            </a:r>
            <a:endParaRPr lang="en-US" sz="15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 их числовые значения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школьного курса особенно часто встречаются углы 30°, 45°, 60° и 90°, потому что они удобны для построений и 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углов важно различать по величине: это ускоряет проверку чертежей и помогает выбирать правильный способ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квадрата дают самый короткий путь к его периметру.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число сторон и их длины, можно быстро найти периметр фигуры и оценить длину её границы в линейных единицах.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базовой единицей измерения площади на плоскости.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сравнивать фигуры одинаковой формы и разных размеров, а также решать задачи о покрытии поверхности без лишних пробелов.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анализировать фигуру на плоскости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решения геометрической задачи по чертежу и координатам
</a:t>
            </a:r>
            <a:endParaRPr lang="en-US" sz="15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задание фигур по точкам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плоскости задаётся парой чисел: сначала указывают абсциссу, затем ординату. Такой способ позволяет однозначно определить положение вершины фигуры.
</a:t>
            </a:r>
            <a:endParaRPr lang="en-US" sz="1566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задать несколько вершин по координатам, можно построить отрезки между ними и получить многоугольник. Это удобно для аккуратных чертежей и проверки построения по сетке.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находят расстояние между точками, середину отрезка и взаимное расположение фигур. Такой метод особенно полезен, когда рисунок нужно проверить точно, без догадок.
</a:t>
            </a:r>
            <a:endParaRPr lang="en-US" sz="1498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помогает замечать симметрию относительно осей и сравнивать расположение точек. Благодаря этому геометрические задачи становятся более наглядными и строгими.
</a:t>
            </a:r>
            <a:endParaRPr lang="en-US" sz="1464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анализа встречаются чаще всего
</a:t>
            </a:r>
            <a:endParaRPr lang="en-US" sz="276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Периметр, координаты и углы чаще всего встречаются в задачах с чертежами, потому что они помогают быстро получить точный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действия, связанные с вычислениями и построением; проверка симметрии встречается реже, но важна для распознавания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учебных действий по теме «фигуры на плоскости»
</a:t>
            </a:r>
            <a:endParaRPr lang="en-US" sz="15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преобразования фигур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отражение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отражается относительно прямой, и каждая точка получает точку на таком же расстоянии от оси. Размеры и форма сохраняются.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вокруг центра фигура меняет положение, но остаётся равной исходной. Это помогает находить повторяющиеся элементы в узорах и чертежах.
</a:t>
            </a:r>
            <a:endParaRPr lang="en-US" sz="1256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сдвигается в одном направлении на заданное расстояние. Все стороны и углы сохраняются, поэтому изображение совпадает по виду и размерам.
</a:t>
            </a:r>
            <a:endParaRPr lang="en-US" sz="13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07038"/>
            <a:ext cx="4759500" cy="2624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четырёхугольников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общие и отличительные признаки четырёхугольников по их сторонам, углам и симметрии.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свойства прямоугольника и ромба, поэтому имеет больше всего осей симметрии среди этих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окружности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задаётся центром и расстоянием до любой её точки. Все точки окружности находятся на одинаковом удалении от центра, поэтому её легко строить циркулем.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точкой окружности. Он помогает измерять размер круга и служит основной величиной при построении окружностей и решении задач.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 соединяет две точки окружности. Он вдвое длиннее радиуса и часто используется для сравнения размеров кругов и колёс.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а касательная касается её в одной точке. Эти элементы встречаются в чертежах, дугах и задачах на построение.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касательная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задачу по чертежу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из школьного курса геометрии 9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комнаты и чертёж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комнаты прямоугольники показывают стены, двери и мебель. По таким схемам удобно считать размеры, сравнивать расстояния и понимать, как расположены предметы в пространстве.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знак и 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Круги, треугольники и прямоугольники часто делают знаки заметными и понятными. Форма помогает быстро узнать знак даже на расстоянии, а симметрия делает его аккуратным и читаемым.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в компьютере и играх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клетчатой сетке легко задавать положение объектов и строить изображения по координатам. Такой способ используют в графике, чтобы точно размещать элементы и проверять их размер.
</a:t>
            </a:r>
            <a:endParaRPr lang="en-US" sz="12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разных фигур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одинаковым признакам помогает заметить, что некоторые фигуры отличаются не внешне, а числом симметрий и 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выделяется максимальной симметрией, а треугольник заметно проще по набору признаков. Это ускоряет распознавание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анализе фигур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30670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длину и 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 ответ принимают длину одной стороны, хотя нужно сложить все стороны фигуры. Такая ошибка особенно часто возникает в задачах с многоугольниками.
</a:t>
            </a:r>
            <a:endParaRPr lang="en-US" sz="1424" dirty="0"/>
          </a:p>
        </p:txBody>
      </p:sp>
      <p:sp>
        <p:nvSpPr>
          <p:cNvPr id="12" name="Text 2"/>
          <p:cNvSpPr txBox="1"/>
          <p:nvPr/>
        </p:nvSpPr>
        <p:spPr>
          <a:xfrm>
            <a:off x="222823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прямой угол может быть отмечен неочевидно, поэтому его нужно проверять внимательно. От него зависит выбор формулы и правильность вывода.
</a:t>
            </a:r>
            <a:endParaRPr lang="en-US" sz="1424" dirty="0"/>
          </a:p>
        </p:txBody>
      </p:sp>
      <p:sp>
        <p:nvSpPr>
          <p:cNvPr id="13" name="Text 3"/>
          <p:cNvSpPr txBox="1"/>
          <p:nvPr/>
        </p:nvSpPr>
        <p:spPr>
          <a:xfrm>
            <a:off x="4144226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в записи точки важен: сначала x, потом y. Если перепутать координаты, фигура на плоскости получится с неправильным положением.
</a:t>
            </a:r>
            <a:endParaRPr lang="en-US" sz="1424" dirty="0"/>
          </a:p>
        </p:txBody>
      </p:sp>
      <p:sp>
        <p:nvSpPr>
          <p:cNvPr id="14" name="Text 4"/>
          <p:cNvSpPr txBox="1"/>
          <p:nvPr/>
        </p:nvSpPr>
        <p:spPr>
          <a:xfrm>
            <a:off x="30670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Доверяют только 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чертежа не всегда передаёт точные размеры. Нужно проверять данные измерениями, по клеткам или по координатам, а не полагаться на глаз.
</a:t>
            </a:r>
            <a:endParaRPr lang="en-US" sz="1424" dirty="0"/>
          </a:p>
        </p:txBody>
      </p:sp>
      <p:sp>
        <p:nvSpPr>
          <p:cNvPr id="15" name="Text 5"/>
          <p:cNvSpPr txBox="1"/>
          <p:nvPr/>
        </p:nvSpPr>
        <p:spPr>
          <a:xfrm>
            <a:off x="222823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Длина, периметр и площадь измеряются по-разному. Если не указать миллиметры, сантиметры или квадратные единицы, ответ будет неполным и неточным.
</a:t>
            </a:r>
            <a:endParaRPr lang="en-US" sz="1459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быстрых вычислений
</a:t>
            </a:r>
            <a:endParaRPr lang="en-US" sz="282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самые нужные формулы, которые помогают быстро находить периметр, площадь и длину 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позволяют переводить рисунок в точные числа и быстро сравнивать фигуры по площади, периметру и длине окружности.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 9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становится точнее, когда фигуру можно измерить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подход соединяет чертёж, координаты и формулы. Он помогает не только узнавать фигуры, но и точно описывать их свойства, сравнивать результаты и уверенно решать задачи.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2026-06-03T13:01:29Z</dcterms:created>
  <dcterms:modified xsi:type="dcterms:W3CDTF">2026-06-03T13:01:29Z</dcterms:modified>
</cp:coreProperties>
</file>