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 и Вильгельм Гримм: сказки, язык и народная память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Братья, сохранившие сказки и изучившие историю языка.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народное слово стало особенно важным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Германия была раздроблена, а романтизм пробудил интерес к песням, сказкам, легендам и старинной речи. Именно поэтому труд братьев Гримм оказался таким значимым для своей эпохи.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брата — два характера, одна общая работа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 Гримм был старше и больше тяготел к науке. Его особенно занимали язык, история слов и старые письменные источники, которые он изучал очень внимательно.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Гримм лучше чувствовал литературную сторону текста. Он работал над звучанием сказок, сравнивал варианты сюжетов и помогал превращать записи в цельные книги.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713698"/>
            <a:ext cx="4208700" cy="7179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 Гримм и Вильгельм Гримм: различия и общий вклад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братья подходили к общей задаче.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 создал научную основу, а Вильгельм придал текстам литературную выразительность. Вместе они работали как единая команда.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Якобе и Вильгельме Гримм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науке: учёба, книги и первые интересы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Ханау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родились в Ханау и с детства росли в среде, где ценили образование и книги.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Марбургский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изучали право, но постепенно всё больше интересовались языком, старинными текстами и устным народным творчеством.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Савиньи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Карл фон Савиньи познакомил их с серьёзной работой с источниками и историческими документами.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филологии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учеба на юристов постепенно привела братьев к науке о языке, литературе и народной традиции.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сборник сказок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народного рассказа до печатной книги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267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306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0719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сказки вошли в сборник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«Красная Шапочка»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девочке и волке стала одной из самых узнаваемых сказок сборника. Её легко запомнить благодаря короткому сюжету, яркому конфликту и ясному предупреждению о доверчивости.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«Белоснежка»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принцессе, завистливой мачехе и семи гномах показывает борьбу добра и зла. Образ Белоснежки особенно привлекает читателей своей чистотой и уязвимостью.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«Гензель и Гретель»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брат и сестра теряются в лесу и сталкиваются с опасной ведьмой. Сюжет держится на страхе, взаимной поддержке и находчивости детей.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«Бременские музыканты»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Четверо животных отправляются искать новый дом и свободу. Сказка полюбилась читателям за дружбу героев, юмор и надежду на лучшее будущее.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были услышаны от рассказчиков задолго до печати. Братья не выдумывали сюжеты заново, а сохраняли уже жившие в народе истории.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отражение народной жизни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Гримм часто встречаются бедность, лес, дорога и опасность. Эти детали напоминают о трудной жизни людей прошлого, для которых мир был полон испытаний и неожиданностей.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спасаются не силой, а добротой, терпением, смекалкой и смелостью. Поэтому сказки учат замечать важные человеческие качества и понимать, что справедливость нужно заслужить.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работы братьев Гримм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линии времени видно, что научная работа, сбор сказок и общественная позиция развивались у братьев параллельно.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биография показывает длительный и последовательный труд: от учёбы и первых публикаций до признания и исторической памяти.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Якоба и Вильгельма Гримм: 1785, 1786, 1812, 1837, 1840, 1859, 1863
</a:t>
            </a:r>
            <a:endParaRPr lang="en-US" sz="7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 Гримм и наука о языке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 Гримм был одним из основателей исторического языкознания. Он показал, что язык можно изучать как живую систему, которая развивается вместе с историей народа.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«Немецкой грамматике» он исследовал звуки, формы слов и грамматические правила. Его наблюдения помогли учёным понять, что изменения в языке происходят не случайно, а по определённым законам.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его труд важен ещё и потому, что соединяет слово, культуру и прошлое. Через язык можно увидеть, как люди думали, говорили и жили в разные эпохи.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тома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понадобились, чтобы довести словарь до завершения после смерти его создателей.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словаря показывает, насколько тщательно братья собирали и объясняли слова, их значения и происхождение.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Deutsches Wörterbuch; завершение многотомного издания — 1961 год.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период и признание учёных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Профессора в столице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Берлине братья Гримм читали лекции и работали в университете, где их знали как строгих и увлечённых учёных. Студенты видели не только знаменитых собирателей сказок, но и исследователей, которые внимательно работали с древними текстами и языковыми формами.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Кабинет, книги и рукописи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рабочий стол был окружён словарями, рукописями и выписками из старых источников. Такая повседневная работа требовала терпения и точности: нужно было сверять слова, сравнивать тексты и находить надёжные доказательства для научных выводов.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коллег и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Братьев ценили за редкое сочетание литературного вкуса и научной дисциплины. Они помогали сделать немецкую филологию самостоятельной областью знания, а их имя стало знаком серьёзного отношения к языку, истории и культурной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позиция: Геттингенская семёрка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Последствия: увольнение с должностей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свою позицию учёные потеряли места в университете. Но их поступок показал, что верность закону и совести важнее удобства и страха перед властью.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1837: протест против нарушения конституции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Гримм вместе с другими профессорами открыто выступили против решения короля Ганновера, которое считали незаконным. Этот шаг требовал мужества и личной ответственности.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смелом выборе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Геттингенской семёрки стала примером гражданской честности. Имя братьев Гримм запомнили не только как имя сказочников, но и как имя людей, умеющих защищать принципы.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братьев Гримм в культуре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их вклад заметен сразу в нескольких областях, а не только в литературе для детей.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повлияли сказки и язык: именно они сделали братьев Гримм известными и в науке, и в культуре.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презентации; условное распределение по основным направлениям влияния.
</a:t>
            </a:r>
            <a:endParaRPr lang="en-US" sz="6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их метод отличался от обычного пересказа сказок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Гримм искали не один удобный вариант истории, а несколько источников. Затем они сравнивали сюжеты, чтобы понять, что в сказке действительно народное, а что появилось позже.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старались сохранить живую речь, старинные выражения и повторяющиеся мотивы, которые создают особый ритм устного рассказа. Поэтому их тексты звучат просто, но при этом сохраняют исторический оттенок.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подготовке сборника важную роль играл Вильгельм: он выстраивал текст так, чтобы сказка была цельной и выразительной. Это помогало читать её легко, не теряя связи с фольклорной основой.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отличал их от обычных пересказчиков. Братья Гримм не упрощали сказку до пустого сюжета, а сохраняли её память, язык и народный характер для будущих читателей.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сказки и их главные мотивы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«Детские и семейные сказки» братьев Гримм; общеизвестные сюжеты.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 в сказках соединяются герой, конфликт и нравственный смысл.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сказках есть ясный конфликт и понятный вывод: герои побеждают не силой, а смелостью, осторожностью и взаимной поддержкой.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братьев Гримм читают и сегодня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истории легко запоминаются, потому что построены коротко и ясно: есть повторения, узнаваемые герои и сильные испытания. Такой сюжет помогает детям быстро следить за событиями и понимать, кто поступает правильно.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продолжают жить в школе, театре и кино, потому что в них есть темы, понятные в любом времени: страх, выбор, помощь, справедливость. Поэтому старые сюжеты и сегодня вызывают интерес у новых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сказки братьев Гримм стали частью мировой культуры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сказок от устной традиции к мировой известности показан по этапам их записи, издания и дальнейшего распространения.
</a:t>
            </a:r>
            <a:endParaRPr lang="en-US" sz="9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Якобе и Вильгельме Гримм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 Гримм был прежде всего учёным-языковедом: он изучал развитие языка, древние формы слов и законы изменения грамматики. Его работы помогли увидеть в языке живую историю народа.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Гримм сильнее всего проявил себя как литературный редактор и собиратель фольклора. Он помог сказкам стать цельными, выразительными и удобными для чтения, не теряя их народного характера.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братья создали редкое единство науки и литературы. Они сохранили множество народных сюжетов, укрепили авторитет немецкой филологии и показали, что культурная память требует и таланта, и точности.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Гримм: сказки, язык и память народа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 и Вильгельм Гримм доказали, что народные сказки могут быть и литературой, и важным историческим источником. Их труд помогает читать, изучать и беречь культурную память и сегодня.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2026-05-18T18:42:55Z</dcterms:created>
  <dcterms:modified xsi:type="dcterms:W3CDTF">2026-05-18T18:42:55Z</dcterms:modified>
</cp:coreProperties>
</file>