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Добролюбов о пьесе А.Н. Островского «Гроза»: главный смысл статьи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«Грозы» как драмы свободы, правды и сопротивления лжи.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вышла в 1859 году, а статья Добролюбова — почти сразу после неё. Это был спор о том, что должна делать литература: описывать жизнь или разоблачать зло и поддерживать обновление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статья Добролюбова стала важной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был одним из ведущих критиков «Современника» и представлял революционно-демократическое направление русской мысли.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особенно важны типические характеры, в которых проявляются устойчивые черты времени, среды и социального уклада.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рассматривал художественное произведение прежде всего как отражение общественных отношений, а не только как рассказ о частной судьбе.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считал, что литература должна не скрывать противоречия жизни, а ясно показывать их читателю.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Добролюбов как литературный критик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Калинов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изображает Калинов как провинциальный мир, где привычка к подчинению, страх и лицемерие становятся нормой жизни. Здесь человек постоянно чувствует чужую власть и моральное давление.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давления и несвободы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дома, набережная Волги, грозовое небо и душная семейная атмосфера усиливают ощущение изоляции. Эти детали делают внутреннюю несвободу героев почти осязаемой.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Островский и художественный мир «Грозы»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у Добролюбова — не слабая жертва обстоятельств, а цельная личность, которая не принимает ложь, насилие и духовное порабощение.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подчёркивает её внутреннюю свободу, способность к выбору и невозможность мириться с компромиссом, если он основан на неправде.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трагедия понимается как нравственный протест против среды, где искренность и человеческое достоинство оказываются несовместимыми с повседневными нормами.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тезис Добролюбова о Катерине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статьи Н.А. Добролюбова «Луч света в тёмном царстве» (1860)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Добролюбова конфликт строится не только вокруг отдельных персонажей, но и вокруг всего уклада жизни Калинова.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«тёмного царства» подчёркивает системный характер подавления, а Катерина становится главным нравственным контрастом этому миру.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 конфликта в статье Добролюбова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«тёмного царства»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«тёмном царстве» держится не только на грубой силе, но и на привычке подчиняться старшим, бояться осуждения и принимать насилие как норму семейной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деспотизм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благочестивость здесь не защищает человека, а служит оправданием контроля. Нравственные слова превращаются в инструмент давления, который подавляет личную волю и самостоятельность.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без свободы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показывает, что страх пронизывает весь уклад жизни Калинова. Он заставляет людей молчать, приспосабливаться и отказываться от правды даже тогда, когда она очевидна.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страха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0839" y="1394038"/>
            <a:ext cx="404232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у Добролюбова показывает не частный семейный конфликт, а кризис всего купеческого уклада.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Н.А. Добролюбова о пьесе А.Н. Островского «Гроза»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критик связывает каждого героя с определённой формой поведения и общественного уклада.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«Грозы» и их значение у Добролюбова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статьи «Луч света в тёмном царстве» показывает переход от социальной среды к трагическому финалу.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Добролюбов строит доказательство своей мысли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становится нравственным центром пьесы и резко выделяется на фоне мира страха и компромисса.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Н.А. Добролюбова «Луч света в тёмном царстве» (1860)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подчёркивает её цельность, искренность и внутреннюю свободу: именно в Катерине Добролюбов видит живую совесть, не согласную с ложью.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признание Катерины и её открытый разговор с Кабанихой: в этих сценах Добролюбов видит столкновение живой совести с миром страха, лицемерия и постоянного нравственного давления.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 берегу Волги подводит к главной мысли статьи: даже природа в пьесе становится знаком свободы и тревоги, а трагедия героини обнажает жестокость окружающего уклада.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сцены пьесы в оценке критика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Островский, «Гроза»; интерпретация Н.А. Добролюбова в статье «Луч света в тёмном царстве» (1860)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поворот сюжета не только меняет обстоятельства, но и усиливает внутреннюю напряжённость героини, делая конфликт всё более неразрешимым.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выстраивает трагедию как последовательное сжатие пространства свободы, где личный выбор неизбежно сталкивается с давлением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узлы, усиливающие трагедию Катерины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1859: выход «Грозы»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сразу вызвала споры: одни читали её как частную семейную драму, другие видели в ней изображение общественного зла и духовного застоя.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1860: статья Добролюбова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настаивает, что центр пьесы — не любовный эпизод, а столкновение личности с подавляющей средой, где мораль служит формой контроля.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трактовка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переносит внимание с личной вины Катерины на сам уклад жизни, который делает её трагедию почти неизбежной.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Добролюбова с более мягким чтением пьесы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986" y="1808050"/>
            <a:ext cx="4346929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Добролюбов, «Луч света в тёмном царстве»; школьная литературоведческая традиция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можно понимать одну и ту же пьесу: через социальный протест или через историю личной вины.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ясно показывает: у Добролюбова ответственность за трагедию переносится с героини на общественный уклад.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интерпретаций «Грозы»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пишет афористично и резко, поэтому его формулировки легко запоминаются и сразу задают оценку изображённым характерам и событиям.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статьи и ее полемическая сила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анализ художественных деталей с общественным выводом, благодаря чему литературная критика превращается в разговор о жизни общества.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много обобщений и контрастов: «живое» и «мёртвое», правда и ложь, свобода и подчинение, что усиливает её доказательность.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энергия текста делает его не нейтральным разбором, а ярким выступлением против духовного застоя и насилия над личностью.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Островский, «Гроза»; Н.А. Добролюбов, «Луч света в тёмном царстве» (1860)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показывает, что психологию героини нельзя понять вне среды: её чувство и поступок формируются в условиях постоянного давления.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объяснительный ключ у критика — общественный уклад; личная драма становится его следствием, а не отдельной историей.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личного и общественного в интерпретации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убедительно показал, что «Гроза» говорит не только о семье, но и о состоянии русского общества, поэтому пьеса получила более широкий исторический смысл.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стала образцом революционно-демократической критики: художественный образ в ней рассматривается как свидетельство общественного конфликта и нравственного кризиса эпохи.
</a:t>
            </a:r>
            <a:endParaRPr lang="en-US" sz="1054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публикации Катерина закрепилась в читательском восприятии как нравственно значимый образ, а не просто участница бытовой любовной истории.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статья стала заметным событием в критике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материалы для темы статьи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эпохи и лица авторов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Добролюбова и Островского помогают сразу связать статью и пьесу с конкретными историческими личностями. Такой визуальный ряд делает разговор о критике более предметным и показывает, что литературная полемика создавалась живыми людьми своего времени.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«Современник» как трибуна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или страницы «Современника» напомнят, где именно была опубликована статья и почему журнал играл важную роль в обсуждении литературы. Это позволяет показать школьникам среду, в которой формировались новые критические идеи.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город и сцены «Грозы»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провинциальных улиц, купеческих домов и волжского берега передают атмосферу пьесы нагляднее любых пересказов. Они помогают увидеть замкнутость Калинова, душность его быта и контраст между природой и человеческим давлением.
</a:t>
            </a:r>
            <a:endParaRPr lang="en-US" sz="8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293697"/>
            <a:ext cx="185700" cy="165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статьи Добролюбова для современного школьника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внутреннюю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помогает понять, почему человеку трудно сохранять достоинство, когда на него давят страх, привычка и чужие ожидания. Этот конфликт знаком и современному подростку.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показывает, что личное решение всегда имеет нравственные последствия. Такой взгляд учит не сводить поступок только к эмоциям, а видеть его смысл и цену.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разговор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убеждает, что художественный текст способен говорить о власти, совести и общественном устройстве. Поэтому его статья остаётся полезной для вдумчивого чтения и обсуждения.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статья Добролюбова важна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увидел в «Грозе» не частную драму, а столкновение личности с «тёмным царством». Благодаря этому статья и сегодня учит читать литературу как разговор о свободе, совести и цене молчания.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2026-05-23T11:55:14Z</dcterms:created>
  <dcterms:modified xsi:type="dcterms:W3CDTF">2026-05-23T11:55:14Z</dcterms:modified>
</cp:coreProperties>
</file>