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опыление и почему это важно?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ключевой процесс для размножения и получения плодов у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впервые появились 140 миллионов лет назад. Опыление с появлением нектара и ярких цветов обеспечило их успех и расширение в разных экосистемах.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опыления у покрытосеменных растений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перенос пыльцы с тычинок на рыльце пестика, что подготавливает растение к оплодотворению.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плод с семенами, обеспечивая продолжение вида.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возможен внутри одного цветка или между разными растениями одного вида, усиливая разнообразие.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опыление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попадает на рыльце того же цветка или растения. Это удобно в изолированных условиях, но снижает генетическое разнообразие.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переносится между разными растениями, что повышает разнообразие наследственных признаков и улучшает приспособленность.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опыления: сравнение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трети продуктов питания человека напрямую зависит от этого процесса. Опыление критично для обеспечения урожайности и продовольственной безопасности.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87%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цветковых растений зависят от опылителей для образования семян и плодов.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посещают многие цветки, эффективно перенося пыльцу. Их активность обеспечивает стабильное опыление разнообразных культур и диких растений.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главные опылители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зачастую ориентируются на запахи гнили, опыляя необычные растения. Жуки участвуют в опылении, перенося пыльцу на своих телах.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мух и жуков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привлекаются крупными, яркими и ароматными цветами. Они опыляют растения, предпочитающие дневное время активности.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их предпочтения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насекомых-опылителей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с длинным клювом добывают нектар из трубчатых цветков. Их визиты помогают переносить пыльцу на значительные расстояния.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колибри и нектарниц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летучие мыши переносят пыльцу в темноте, опыляя цветы, раскрывающиеся вечером. Некоторые мелкие грызуны также участвуют в опылении, собирая пыльцу во время питания.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летучих мышей и грызунов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и млекопитающих в опылении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огромное количество лёгкой пыльцы, которая переносится воздушными потоками и обеспечивает опыление на больших расстояниях.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таких растений обычно неприметны, без запаха, с удлинёнными тычинками и свисающими рыльцами для эффективного захвата пыльцы.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ветроопыляемых растений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доминируют, обеспечивая основной вклад в опыление цветков по всему миру.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опылителей повышает устойчивость экосистем и сохранение видов растений.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Биологического института,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агентов опыления среди покрытосеменных
</a:t>
            </a:r>
            <a:endParaRPr lang="en-US" sz="23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 и разнообразные формы привлекают опылителей, облегчая их нахождение и посещение цветков.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Нектарники выделяют сладкий нектар как вознаграждение, стимулируя насекомых и других опылителей к повторным визитам.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тычинок и рыльца оптимизировано для эффективной передачи и приёма пыльцы во время контакта с опылителем.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адаптации цветков для опыления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используют яркие цвета и полоски-нектарники, чтобы направить опылителей к нектару. Сильные ароматы помогают распознавать цветы на расстоянии, усиливая привлекательность для насекомых.
</a:t>
            </a:r>
            <a:endParaRPr lang="en-US" sz="1063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сигналы и аромат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излучают тепловые сигналы или имеют необычный рельеф лепестков, видимый в ультрафиолетовом спектре. Эти особенности особенно заметны для пчёл и помогают эффективно находить пищу.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механизмы привлечения
</a:t>
            </a:r>
            <a:endParaRPr lang="en-US" sz="1384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привлечения опылителей цветком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взаимных адаптаций растений и опылителей
</a:t>
            </a:r>
            <a:endParaRPr lang="en-US" sz="2481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рода Ophrys воспроизводят внешний вид и запах самок пчёл для привлечения именно этих насекомых, вызывая попытки спаривания и тем самым обеспечивая перенос пыльцы.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цветы кактусов раскрываются в тёмное время суток, чтобы привлечь летучих мышей, которые становятся их основными опылителями, используя эхолокацию для навигации.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Сфинксовые бабочки обладают длинным хоботком, позволяющим добывать нектар из глубоких трубчатых цветков, что обеспечивает эксклюзивный доступ к пище и способствует перекрестному опылению.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муравьёв и древесных жуков приспособились к сбору пыльцы, взаимодействуя с узкими цветками, что улучшает передачу генетического материала между растениями.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81171"/>
            <a:ext cx="4356600" cy="16209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типы опыления, примеры растений и преимущества каждого способа.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 способствует адаптации и увеличивает шансы выживания вида, в то время как самоопыление обеспечивает сохранение стабильных наследственных признаков.
</a:t>
            </a:r>
            <a:endParaRPr lang="en-US" sz="134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самоопыления и перекрестного опыления
</a:t>
            </a:r>
            <a:endParaRPr lang="en-US" sz="25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насекомых-опылителей напрямую зависит от температуры: при оптимальном тепле они наиболее активны и улучшают перенос пыльцы между цветами.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дождь и холодная погода снижают численность опылителей и замедляют опыление, что уменьшает вероятность успешного размножения растений.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 — основные периоды цветения у многих растений, совпадающие с максимальной численностью и активностью их опылителей.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сезона на процесс опыления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играют ключевую роль в сохранении разнообразия видов растений, что поддерживает устойчивость экосистем и нормальное функционирование пищевых цепей.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опылителей приводит к уменьшению плодоношения у многих растений, вызывает исчезновение редких видов и нарушает баланс экосистемы.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поддержание биоразнообразия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способствуют опылению до 80% плодородных культур во многих странах. Их деятельность напрямую влияет на качество и количество фруктов и ягод, что экономически ценно для агропромышленного сектора.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пчёл для мировых урожаев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популяций опылителей приводит к росту затрат на искусственное опыление и снижению урожайности. Это вызывает повышение цен на продукты питания и угрозу продовольственной безопасности.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снижения численности опылителей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сельское хозяйство: зависимость от опыления
</a:t>
            </a:r>
            <a:endParaRPr lang="en-US" sz="22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естественной среды обитания из-за урбанизации и расширения сельхозугодий резко сокращает площади для размножения опылителей.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приводит к массовой гибели пчёл и других насекомых, нарушая их жизненные циклы и снижая численность популяций.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инфекционных заболеваний и паразитарных атак усиливает стрессовые факторы для опылителей и ведёт к падению их выживаемости.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Монотонные посадки сельскохозяйственных культур снижают разнообразие кормовых растений, снижая возможности для питания и укрытия опылителей.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опылителей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цветочных полей с разнообразными медоносными растениями поддерживает питательную базу для пчёл и диких насекомых, укрепляя их популяции.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применения химикатов и внедрение образовательных программ повышают осведомлённость общественности и стимулируют активное участие в защите опылителей.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поддержка опылителей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ванили возможно лишь благодаря специализированным пчёлам семейства Meliponini, обитающим в Южной Америке, что ограничивает регион производства этой специи.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может за день посетить до тысячи цветков, порой развивая скорость до 80 км/ч, что обеспечивает обширное опыление в короткие сроки.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раффлезии, крупнейший в мире, привлекает опылителей — мясных мух — запахом гниения, что обеспечивает уникальный способ распространения пыльцы.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Невероятные факты про опыление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опыления для жизни на Земле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поддерживает продовольственную безопасность и экосистемное равновесие. Его сохранение — залог будущего разнообразия растений и животных, а значит, и нашего благополучия.
</a:t>
            </a:r>
            <a:endParaRPr lang="en-US" sz="12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2026-05-07T15:20:26Z</dcterms:created>
  <dcterms:modified xsi:type="dcterms:W3CDTF">2026-05-07T15:20:26Z</dcterms:modified>
</cp:coreProperties>
</file>