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25900" y="360000"/>
            <a:ext cx="6092100" cy="136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свойства звезд и их светимость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70800" y="21611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физических свойств и светимости звезд для понимания их развития и влияния на Вселенную.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звезд в устройстве космоса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 формируют галактики и являются источником энергии, необходимой для жизни на планетах. Изучая их светимость, астрономы раскрывают процессы звездообразования и расширение Вселенной.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звезда: определение и природа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— это массивный газовый шар, преимущественно из водорода и гелия, где внутри происходят термоядерные реакции, обеспечивающие свет и тепло.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Массивность звезд варьируется от примерно 0,08 до 150 солнечных масс, что существенно влияет на их свойства и продолжительность жизни.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Температуры поверхности звезд колеблются от 2000 до 50000 К, а излучение охватывает широкий спектр электромагнитных волн.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звезд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определяет внутренние процессы, включая давление и температуру в ядре, что влияет на энергообразование.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звезды отражает её физический размер и вместе с температурой влияет на светимость и спектр излучения.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поверхности задаёт цвет и спектральный класс, что помогает классифицировать звезды.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 химический состав влияют на эволюцию и конечную судьбу звезды, определяя длительность её жизненного цикла.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как определяющий фактор судьбы звезды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масса вызывает сильное давление в ядре и ускоренное протекание термоядерных реакций, что обеспечивает высокую светимость, но сокращает период жизни звезды до нескольких миллионов лет.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по массе звезды с низкой светимостью расходуют топливо медленнее и способны существовать десятки миллиардов лет, демонстрируя стабильность на протяжении долгих эпох.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спектральной классификации доминируют красные карлики класса M, составляющие более 75% звездного населения галактик.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Наблюдаемое преобладание холодных красных карликов указывает на их основную роль в структуре галактик и формировании звёздных систем.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Harvard Spectral Classification, 2020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звезд по спектральным типам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поверхности и ее роль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Голубые сверхгорячие звезды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 типа O характеризуются поверхностными температурами выше 25000 К, что придаёт им синий цвет и высокую светимость. Их короткая жизнь и мощное излучение влияют на окружающую межзвёздную среду.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и жёлтые звезды средней температуры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Звезды, подобные Солнцу, с температурой около 6000 К, имеют спектр бело-жёлтого оттенка. Они служат эталоном для измерения расстояний и изучения звездного цикла.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красные звезды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 класса M обладают температурой ниже 3500 К и излучают красный свет. Эти карлики малы по размеру, светят тускло, что обусловливает их долгожительство.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различия в массе, температуре и светимости для типов O, B, G и M в сравнении с Солнцем.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 классов O и B значительно массивнее и светлее, чем G и особенно M, что подтверждает тесную взаимосвязь массы и светимости.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Harvard Spectral Classification, 2020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физических характеристик звезд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Светимость измеряется в ваттах или относительно светимости Солнца, отражая полную излучаемую энергию звезды в секунду.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3,828 × 10²⁶ Вт
</a:t>
            </a:r>
            <a:endParaRPr lang="en-US" sz="5428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2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является стандартной светимостью Солнца, служащей базовым эталоном измерения яркости звезд.
</a:t>
            </a:r>
            <a:endParaRPr lang="en-US" sz="2224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Astrophysics Data System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излучения: закон Стефана-Больцмана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Светимость звезды пропорциональна площади её поверхности, поэтому увеличение радиуса значительно увеличивает общее излучение.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поверхности влияет на светимость в четвёртой степени, что делает даже небольшое повышение температуры очень важным.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L = 4πR²σT⁴ quantitatively связывает радиус и температуру с энергией, излучаемой звездой, объясняя её яркость.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массы на температуру и светимость звезды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физико-химических процессов, определяющих излучательную мощность звезды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светимостей звезд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Светимость звезд варьируется в широком диапазоне — от менее 0,0001 светимости Солнца у красных карликов до миллионов солнечных светимостей у сверхгигантов.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карлики — самые тусклые из известных звезд, обладающие крайне низкой светимостью и долгим временем существования.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Сверхгиганты, такие как Бетельгейзе, излучают энергию с интенсивностью, превышающей солнечную в десятки и сотни тысяч раз.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занимает промежуточное положение с типичной светимостью около 1L☉, являясь надежным ориентиром в астрономии.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взаимосвязь температуры и светимости, демонстрируя основные классы и стадии развития звезд в их жизненном цикле.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яркость и температура тесно связаны, отражая фундаментальные процессы внутри звезд на разных этапах.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данные, Гарвардская обсерватория, 2023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Герцшпрунга-Рассела: связи параметров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химического состава на свойства звезд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металличности в спектре звезд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 содержат водород, гелий и малое количество тяжёлых элементов — металлов. Изменения состава влияют на спектральные характеристики и энерговыделение.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Металличность и формирование планетных 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металличности способствует формированию планет земного типа и влияет на конечные стадии эволюции звезд, включая тип взрыва суперновых.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Светимость как критерий классификации переменных звезд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Цефеиды демонстрируют периодические изменения светимости, где амплитуда связана с периодом пульсаций, выявленной Генриеттой Ливитт.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закономерность даёт универсальный стандарт для измерения расстояний до далеких галактик и звездных систем.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цефеид помогает уточнять масштаб Вселенной и её параметры расширения с высокой точностью.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Сверхновые: мощнейшие вспышки светимости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 — кратковременные, но колоссально яркие события, при которых светимость звезды возрастает в миллиарды раз за считанные дни.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взрывы играют ключевую роль в распространении тяжелых элементов, формировании новых звезд и изучении природы космического расширения.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светимости для определения расстояний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светимость звезд сравнивается с видимой для вычисления расстояния методом «стандартных свеч».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служат цефеиды, светимость которых напрямую связана с периодом пульсаций, что позволяет оценивать расстояния в Галактике и за её пределами.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применяется для измерения расстояний до сверхновых, служащих маяками в очень удалённых объектах Вселенной.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измерение критично для картирования структуры космоса и понимания его расширения.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на диаграмме показывают колоссальные различия в светимости звезд разных классов, подчеркивая разнообразие их энергетических характеристик.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светимости в 5-6 порядков отражает фундаментальные различия в массе, размере и температуре звезд.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Гарвардская обсерватория, 2023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светимости известных звезд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звездной светимости для астрономии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Светимость является основным параметром в определении массы, возраста и стадии эволюции звезд, влияя на развитие галактик.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служит инструментом для обнаружения новых объектов и оценки свойств экзопланет, что расширяет наши знания о Вселенной.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светимости помогает формировать модели космической структуры и исторического расширения пространства.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и будущие направления исследований светимости звезд
</a:t>
            </a:r>
            <a:endParaRPr lang="en-US" sz="2953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светимости открывают новые горизонты в понимании внутренней структуры звезд и Вселенной, обеспечивая фундамент для будущих открытий в астрофизике.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2026-05-08T00:05:54Z</dcterms:created>
  <dcterms:modified xsi:type="dcterms:W3CDTF">2026-05-08T00:05:54Z</dcterms:modified>
</cp:coreProperties>
</file>