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 нечётные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числа делятся на пары и почему это удобно.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 нечётные числа помогают считать предметы, проверять ответы и замечать простые закономерности в играх, задачах и повседневных делах.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числа в школе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чётное число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Чётное число можно разделить на две равные части без остатка. Например, 4, 6, 8 и 10 легко раскладываются на пары.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проверить по делению: если число делится на 2 ровно, оно чётное. Это удобно делать устно и на примерах с предметами.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чётных чисел последняя цифра всегда 0, 2, 4, 6 или 8. Этот простой признак помогает быстро узнать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делится пополам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Нечётное число нельзя разделить на две равные части без остатка. При делении на 2 всегда остаётся один лишний.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не складывается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предметы парами, у нечётного числа один предмет обязательно останется без пары. Это легко увидеть на счёте.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 последней цифре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числа оканчиваются на 1, 3, 5, 7 или 9. Такой признак помогает быстро проверить число в примере.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нечётное число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 один лишний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идёт по парам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носки, кубики и карандаши. Их удобно раскладывать по двое, потому что ни один предмет не остаётся один. Так сразу видно, что число предметов чётное, а счёт получается очень аккуратным.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остаётся без пары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вот яблоки, фишки или пуговицы иногда не удаётся распределить поровну. Один предмет остаётся отдельно, и это весёлый признак нечётного числа. Такое изображение помогает запомнить правило без лишних сложностей.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число за 3 шага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школьный способ проверки по делению на 2.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закономерность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чётными числами всегда стоят нечётные. Из-за этого числовой ряд выглядит ровным и легко запоминается.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начинается с 2, потом идут 4, 6 и 8. Каждое следующее чётное число появляется через одно.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ряда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дальше, получаются 10 и 12. Такой порядок помогает заметить повторение и не сбиться при счёте.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в числовом ряду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числа в числовом ряду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нечётных чисел начинается с 1, затем идут 3, 5 и 7. Каждое новое число появляется через одно.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нечётного числа обычно стоит чётное. Этот чередующийся порядок хорошо видно на счёте от 1 до 20.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числовой ряд, можно быстро находить нечётные числа и не путать их с чётными.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числа продолжаются одинаково: 1, 3, 5, 7, 9, 11. Такой ряд удобно запомнить как счёт через один.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цифры помогают быстро проверить число без деления. Если последняя цифра другая, нужно смотреть внимательнее.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 2, 4, 6 и 8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числа показывают, что оно чётное.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делимости на 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вокруг нас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легко найти среди знакомых вещей: у очков две линзы, у пары сапог два ботинка, а у стола может быть четыре ножки. Такие предметы удобно рассматривать по парам, и правило сразу становится понятным.
</a:t>
            </a:r>
            <a:endParaRPr lang="en-US" sz="1246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тоже есть много примеров. У насекомого обычно шесть лап, у паука — восемь, а у многих животных части тела расположены симметрично. Это хороший повод заметить, как чётные числа связаны с парностью.
</a:t>
            </a:r>
            <a:endParaRPr lang="en-US" sz="125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транспорте и игрушках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у машин, кубики в наборе и детали конструктора часто можно пересчитать по две, по четыре и по шесть. Когда предметы легко делятся на одинаковые группы, чётное число запоминается особенно быстро.
</a:t>
            </a:r>
            <a:endParaRPr lang="en-US" sz="13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числа легко встретить в обычных вещах: один мяч, три яблока, пять пальцев на руке. Они сразу показывают, что предметов не хватает для полной пары.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помогают замечать, что не всё раскладывается пополам без остатка. Если при счёте один предмет остаётся в стороне, перед нами как раз нечётное число.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и на уроке нечётные числа часто появляются там, где считают по одному: шаги, фишки, жетоны, кубики. Их удобно искать в знакомых детям ситуациях.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расписании можно увидеть нечётные числа, например семь дней недели. Они напоминают, что числовой мир вокруг нас живёт по понятным и повторяющимся правилам.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нечётные числа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ровные кучки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8 пуговиц на две части, получится по 4 в каждой. Всё делится поровну, и каждая пуговица находит свою пару без труда.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лишняя пуговица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пуговиц 9, их уже нельзя разделить на две одинаковые кучки. Одна пуговица остаётся без пары, и это сразу подсказывает нечётное число.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практике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на занятии с предметами. Ребёнок сам раскладывает кубики или пуговицы и видит правило не только в ответе, но и в действии.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пуговицами и кубиками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сложении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сложения чётных и нечётных чисел помогают быстро предсказать результат без длинных вычислений.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вычитании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вычитания удобно проверять на простых примерах, где видно, меняется ли чётность после действия.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решения помогает не путаться в коротких примерах и быстро объяснять свой ответ. Ребёнок не просто считает, а ещё замечает, как устроено число.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сначала стоит проверить, можно ли разделить предметы на две одинаковые части. Если всё делится поровну, ответ подсказывает чётное число.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делении один предмет остаётся без пары, нужно искать нечётное число. Этот приём особенно полезен в задачах про конфеты, карандаши и игрушки.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 нечётные в задачах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это заметно особенно хорошо: рядом с ним слева и справа обычно стоят числа, которые не делятся на два без остатка.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стоит между двумя нечётными числами и помогает увидеть повторяющийся порядок на числовой прямой.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 до 20, учебный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шагов и прыжков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по клеткам и считает вслух: один, два, три, четыре. Каждый шаг прибавляет новое число, и счёт движется спокойно, как маленький поезд по рельсам. Так легко увидеть, что числа идут по порядку.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через клетку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герой прыгает через одну клетку. Получаются числа 2, 4, 6, 8, и сразу заметно, что каждый прыжок приносит чётное число. Такое движение помогает запомнить правило почти без усилий, будто игра сама подсказывает ответ.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подсказка — попробовать разделить число на 2. Если делится ровно, число чётное; если остаётся 1, число нечётное.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подсказка — представить предметы по парам. Если парам хватает и ничего не остаётся, число чётное. Если один предмет лишний, число нечётное.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подсказка — посмотреть на последнюю цифру. Цифры 0, 2, 4, 6 и 8 подсказывают чётное число, остальные говорят о нечётном.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подсказки для проверки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23167"/>
            <a:ext cx="428700" cy="381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9705" y="4185750"/>
            <a:ext cx="52538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тренировка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до двадцати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числа от 1 до 20 и сразу проверяй каждое по правилу чётности. Такой устный счёт помогает быстрее замечать порядок и не сбиваться.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пары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удобно показывать парами: два, четыре, шесть. Когда предметы складываются пополам без остатка, правило становится ясным и очень наглядным.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лишний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нечётных чисел полезно искать один предмет без пары. Это может быть яблоко, фишка или кубик, который остаётся в стороне после распределения.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ответа можно быстро назвать причину: последняя цифра, деление на два или пары предметов. Такая проверка делает тренировку похожей на игру с подсказками.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 нечётные числа легко распознавать по делению, последней цифре и парам предметов. Это маленькое правило делает счёт быстрее, а математику — понятнее и веселее.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2026-05-20T15:47:00Z</dcterms:created>
  <dcterms:modified xsi:type="dcterms:W3CDTF">2026-05-20T15:47:00Z</dcterms:modified>
</cp:coreProperties>
</file>