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 круговорот веществ: обзор ключевых тем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процессы, поддерживающие жизнь и баланс в биосфере.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клетки в энергетике и обмене веществ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базовая единица жизни, которая принимает, преобразует и хранит энергию, обеспечивая обмен веществ для роста и поддержания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энергии для биологических систем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необходима для движений, обменных реакций, синтеза веществ и роста клеток, позволяя организму выполнять жизненно важные функции.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ключевая молекула для хранения энергии. Источниками энергии служат солнце, органические вещества и неорганика у разных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в биологических процессах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энергия преобразуется: химическая переходит в механическую, тепловую и электрическую формы, обеспечивая разнообразные процессы.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энергия в замкнутой системе сохраняется, но при преобразованиях часть теряется как тепло, соблюдая закон термодинамики.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АТФ аккумулирует энергию, а дыхание выделяет ее, обеспечивая жизнедеятельность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 для клеток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получает энергию от солнца или органических веществ, хемосинтетики — редкость.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доминирует в биосфере, обеспечивая основу питания для большинства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органического вещества и кислорода вырабатывается растениями посредством фотосинтеза, что поддерживает жизнь на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первичной продукции Земли обеспечивается благодаря фотосинтезу.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органического вещества и кислорода вырабатывается растениями посредством фотосинтеза, что поддерживает жизнь на планете.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Хлорофилл: ключ к улавливанию энергии света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поглощает свет преимущественно в синих и красных диапазонах спектра, что обеспечивает максимальное использование солнечной энергии для синтеза органических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поглощения света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зелёный пигмент, расположенный в хлоропластах растений, он захватывает световую энергию, необходимую для фотосинтеза. Молекула эффективно способствует преобразованию света в химическую энергию.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хлорофилла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6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фотосинтеза: световая и темновая фазы
</a:t>
            </a:r>
            <a:endParaRPr lang="en-US" sz="276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преобразования энергии через фотосинтез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547235"/>
            <a:ext cx="4843800" cy="99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фотосинтеза и их биологическая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продукты фотосинтеза поддерживают энергетику и жизнедеятельность организмов.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живые организмы энергией и кислородом, что необходимо для их роста и выживания.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энергетический обмен в митохондриях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начинается с гликолиза в цитоплазме, где глюкоза превращается в пируват. Затем цикл Кребса в митохондриях разрушает пируват, а цепь переносит электроны для синтеза АТФ.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дыхания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происходят реакции окисления, выделяется энергия, необходимая клетке. Формируются вода и углекислый газ, которые затем могут быть использованы другими организмами.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энергии и продукты обмена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фотосинтеза и дыхания клетки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у растений и водорослей, преобразуя световую энергию в органические соединения и кислород, что обеспечивает первичную энергию для экосистем.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фотосинтеза, такие как глюкоза и кислород, используются клетками при дыхании для производства АТФ — главного источника энергии.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универсальный процесс всех живых организмов, при котором органические вещества расщепляются с выделением энергии, углекислого газа и воды.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насыщенный CO2 после дыхания, возвращается к растениям и участвует в фотосинтезе, замыкая круговорот веществ и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превращения энергии от солнца до клетки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 для 9 класса,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преобразования энергия уменьшается из-за тепловых потерь и неполного использования организмами.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малая часть солнечной энергии аккумулируется в органических веществах, остальное рассеивается в окружающую среду.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круговороты веществ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принимает органические и неорганические соединения для участия в обменных процессах, обеспечивая состав и энергию для жизнедеятельности.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веществ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дыхания и преобразования энергии обеспечивают работу клеточных систем и поддержание гомеостаза.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выводит продукты обмена веществ, такие как CO2 и воду, что важно для сохранения внутренней среды.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полученных веществ клетка строит белки, нуклеиновые кислоты и липиды, необходимые для структуры и функций организма.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молекул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 его значение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бактерии преобразуют атмосферный азот в нитраты, которые могут использовать растения. Этот процесс – ключевое звено, обеспечивающее поступление азота в экосистему.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 бактериями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организмов азот возвращается в почву и воду через разложение, замыкая цикл, благодаря чему поддерживается плодородие и баланс экосистем.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азота в природу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888336"/>
            <a:ext cx="4843800" cy="23079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клетки и их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энциклопедия по биологии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 играют важные роли в жизненных процессах и строении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элементов невозможна жизнедеятельность клеток и развитие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в биосфере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Синтезированные вещества используются для роста и воспроизводства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происходит разложение органического вещества, возвращая элементы в почву и воду.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снова попадают в круговорот через растения, воду и атмосферу, обеспечивая непрерывность жизни.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Ресинтез элементов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усваивают воду, углерод и азот из окружающей среды для построения своих тканей.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организмами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потоков энергии и круговоротов веществ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стимулирует фотосинтез, увеличивая биомассу и активизируя обмен веществ в экосистемах.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круговорот веществ, тем эффективнее используется энергия для роста и поддержания жизни различных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потоки энергии и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сжигание топлива приводит к росту выбросов CO2, нарушая естественный баланс углеродного цикла.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фотосинтезирующих растений, снижая способность экосистем поглощать углекислый газ.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нарушает круговорот веществ и ухудшает условия жизни водных организмов.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факторы приводят к изменению климата, сокращению биоразнообразия и ухудшению состояния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знания потоков и круговоротов для общества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помогает разрабатывать меры охраны окружающей среды и сохранять природные ресурсы.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служат основой для биотехнологий, направленных на устойчивое производство и восстановление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потоков энергии и веществ позволяет предупреждать экологические катастрофы и обеспечивать устойчивое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клетки: интеграция энергии и веществ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 круговорот веществ обеспечивают жизнеспособность организмов и экосистем, поддерживая устойчивость и развитие природы на всех уровнях.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2026-05-08T05:54:26Z</dcterms:created>
  <dcterms:modified xsi:type="dcterms:W3CDTF">2026-05-08T05:54:26Z</dcterms:modified>
</cp:coreProperties>
</file>