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учиться хорошей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и писать ясно, точно и вежливо.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помогает учиться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уже можно строить простые фразы, читать тексты и отвечать по содержанию. Теперь важно говорить точнее, не повторяться и уверенно объяснять свои мысли.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хорошая речь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хорошей речи — правильные звуки и ударение. Если слова звучат чётко, собеседнику легче понять смысл с первого раза.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понятные предложения. Когда фразы построены правильно, ответ звучит связно, а не как набор отдельных слов.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— точные слова. Они называют предметы, признаки и действия без путаницы, поэтому мысль становится ясной и аккуратной.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признак — вежливый тон. Доброе обращение делает разговор спокойным, а слушать такого ученика намного приятнее.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дослушать вопрос до конца. Тогда легче заметить главное слово и не ответить мимо темы. Короткая пауза помогает спокойно собраться с мыслями.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полезно смотреть на говорящего и не спешить. Так речь звучит увереннее, а разговор получается вежливым и понятным.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слушаем, потом отвечаем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мысль ясной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общего слова лучше назвать предмет точно: не «штука», а карандаш, тетрадь или ластик. Тогда смысл становится понятным сразу.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выбирать точные слова у доски и при пересказе. Тогда ответ звучит аккуратно, а мысль не теряется по дороге.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описывать признак и действие без лишних догадок. Чем меньше расплывчатых слов, тем легче слушателю представить, о чём идёт речь.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 слова, которые мешают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показывают порядок мысли: сначала, потом, поэтому, наконец. С ними рассказ идёт ровно, как поезд по рельсам, без лишних скачков.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слова, которые мешают: ну, э-э, как бы, это самое. Они не помогают смыслу и только засоряют фразу.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таких слов меньше, речь звучит чище и спокойнее. Учитель и одноклассники лучше слышат главную мысль, а не словесный «шум».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темп и дыхание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так, чтобы было слышно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нужно достаточно громко, чтобы слышал весь класс, но без крика. Слишком тихий ответ теряется, а слишком громкий утомляет слушателей.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спешим и не сбиваемся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 помогает не проглатывать окончания и договаривать фразы до конца. Когда темп ровный, речь звучит увереннее и понятнее.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хороший ответ на уроке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отвечать спокойно и по теме.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учит замечать главное и не терять последовательность событий. Это как собрать рассыпавшийся пазл и снова сделать его понятным.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пересказ тренирует речь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полезно помнить, кто действовал, где всё происходило и что было сначала, потом и в конце. Эти опоры помогают не путаться.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и пересказ по плану особенно полезны в третьем классе. Они учат говорить связно и не прыгать с одной мысли на другую.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становится интереснее, когда есть паузы, ударение и правильная интонация. Вопрос звучит не так, как восклицание, поэтому голос нужно менять по смыслу.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вслух выразительно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делить текст на части и читать их спокойно, не торопясь. Тогда слушателю легче понять, где начинается новая мысль и где она заканчивается.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спорить и не ссориться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не согласен, скажи спокойно: «Я думаю иначе» или «Давай проверим». Такие слова помогают обсуждать вопрос, а не ссориться из-за него.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ошибся, это не беда: можно признать неточность и исправить ответ. Умение менять своё мнение делает речь честной и по-настоящему взрослой.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вежливом споре важно не перебивать, не повышать голос и внимательно слушать ответ собеседника. Тогда разговор остаётся спокойным и понятным для всех.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слишком длинный ответ без главной мысли. Лучше сказать коротко, по теме и спокойно проверить, всё ли понятно слушателю.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точного слова выбирают слишком общее: «вещь», «штука», «это». Тогда речь становится неточной, а смысл — расплывчатым.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слишком быстрый темп. Слова «съедают» окончания, и слушателю приходится догадываться, что было сказано на самом деле.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повторяют одно и то же слово много раз подряд. Из-за этого ответ звучит бедно, хотя мысль была интересной и точной.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речевые ошибки встречаются чаще всего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слышит новые названия предметов, действий и признаков. Сначала слово кажется незнакомым, а потом начинает помогать отвечать у доски и рассказывать о своей работе. Так словарь растёт почти незаметно, как снежный ком, только очень полезный.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приходят из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можно встретить необычное выражение или точное сравнение. Если обратить на него внимание, оно останется в памяти и пригодится в пересказе. Тогда рассказ звучит живее, а мысль становится яснее и выразительнее.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которые учат говорить лучше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на прогулке и в игре дети слышат разные слова и выражения. Если задавать вопросы и прислушиваться к ответам, можно узнать много нового. А потом легко подобрать нужное слово вместо длинного объяснения.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короткий рассказ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от темы перейти к главной мысли и выстроить рассказ без лишних деталей.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подумать и не спешить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даёт время вдохнуть, подобрать нужное слово и не торопиться с ответом. После неё речь звучит спокойнее и увереннее.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особенно полезна перед трудным вопросом или длинным предложением. Она помогает не сбиться и не сказать лишнее из-за спешки.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паузу вовремя, можно избежать многих «ну» и «эээ». Слушателю тоже проще понять мысль, когда она звучит ровно и без суеты.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ошибся в слове, не нужно смущаться или смеяться. Лучше спокойно повторить его правильно: сначала неверно, потом верно. Так собеседнику сразу понятно, что ты хотел сказать.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исправить свою речь показывает уважение к языку и к людям. Ошибка становится не проблемой, а полезной подсказкой: в следующий раз это слово получится точнее.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сказано не так, его можно исправить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важно говорить по очереди, чтобы каждый успел высказать свою мысль. Тогда разговор не превращается в шумный марафон слов.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в паре и в группе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хорошая речь помогает распределять роли, задавать вопросы и коротко объяснять своё решение. Чем яснее фразы, тем быстрее идёт работа.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спокойный тон делают совместное дело приятнее. Когда никто не кричит и не перебивает, слушать друг друга становится гораздо легче.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меняют настроение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«пожалуйста», «извини» и «помоги» делают речь тёплой и дружелюбной. Они звучат просто, но умеют очень быстро улучшить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вежливое слово может снять напряжение и поддержать человека. В классе и дома такие слова помогают сохранять добрые отношения каждый день.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лучше каждый день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словарь и показывает, как строятся красивые и точные фразы. Чем больше хороших примеров слышит ребёнок, тем легче ему говорить самому.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тренирует ударение, паузы и выразительность. Если делать это регулярно, голос становится увереннее, а речь — чище и понятнее.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учит помнить главное и рассказывать по порядку. Это полезно не только на уроках, но и в обычной жизни, когда нужно что-то объяснить.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тоже помогает говорить лучше. Оно учит замечать удачные слова, не повторяться и отвечать точнее, без лишней болтовни.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которая растёт вместе с тобой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складывается из простых умений: слушать, выбирать точные слова, говорить спокойно и быть вежливым. Каждый такой шаг делает ответ, рассказ и разговор заметно лучше.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2026-05-22T01:22:57Z</dcterms:created>
  <dcterms:modified xsi:type="dcterms:W3CDTF">2026-05-22T01:22:57Z</dcterms:modified>
</cp:coreProperties>
</file>