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пищеварения и профилактика нарушений: обзор урока и ключевые вопросы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работает пищеварение и как избежать проблем у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структура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структура и функции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включает ряд органов, начиная с рта, где пища измельчается и обрабатывается, и заканчивая кишечником, обеспечивающим усвоение и формирование отходов. Важную роль играют печень и поджелудочная железа, вырабатывающие ферменты и желчь.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процесс контролируется нервной системой, быстро реагирующей на сигналы еды, и гормонами, поддерживающими равновесие в организме.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 и запаха еды запускает слюноотделение и производство желудочного сока для подготовки к перевариванию.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пищеварения координируется между головным мозгом, вегетативной нервной системой и гормонами желудка, поджелудочной и кишечника.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регуляции пищеварения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часть нервной системы стимулирует деятельность пищеварительных органов, усиливая выделение соков и моторику желудка и кишечника.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блуждающих нервов регулируют работу желез внутренней секреции пищеварительных органов, обеспечивая своевременную реакцию.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действует противоположно — снижает секрецию и замедляет движения органов при стрессах и физической нагрузке.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вегетативной нервной системы в пищеварении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симпатической и парасимпатической системами обеспечивает адаптацию пищеварения к внутренним и внешним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Гормоны-посредники пищеварения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Гастрин — усиливает работу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Гастрин вырабатывается в слизистой желудка и активирует выделение кислоты и ферментов, что способствует эффективному перевариванию белков и стимулирует моторику желудка.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Секретин — ключ к работе поджелудочной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секретина начинается в кишечнике при попадании кислой пищи, он стимулирует поджелудочную железу выделять щелочные ферменты и регулирует выработку желчи в печени.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Холецистокинин — ответ на жиры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выделяется в кишечнике при присутствии жиров, вызывая сокращение желчного пузыря и выброс желчи, необходимой для их эмульгации и усвоения.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слюны для пищеварения у школьников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Рефлексы, стимулирующие слюноотделение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вид и вкус пищи, а также жевательные движения активируют слюноотделение у школьников, что способствует качественному началу пищеварения.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слюны и её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сутки у детей образуется до 1,5 литра слюны, содержащей ферменты, которые разрушают крахмал, облегчая последующее расщепление питательных веществ в желудке и кишечнике.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проходит три фазы: головную, желудочную и кишечную, каждая из которых регулирует выделение соков и ферментов по мере продвижения пищи.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литра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таково среднее суточное количество желудочного сока у подростков, необходимое для полноценного переваривания пищи.
</a:t>
            </a:r>
            <a:endParaRPr lang="en-US" sz="201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подросткового возраста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пищеварительной системе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и усвоения пищи у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пищеварения достигает пиков утром и в середине дня, важны регулярные приемы пищи в эти часы.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активности пищеварительной системы у школьников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 необходимость полноценного завтрака и обеда для оптимальной работы пищеварительной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здоровья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— воспаление слизистой желудка, часто вызывается нерегулярным питанием и стрессами у подростков.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пищеварительной системы у подростков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Язвенная болезнь проявляется болезненностью и возможными осложнениями при неправильном образе жизни юных пациентов.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 развивается вследствие переедания жирной пищи, частого потребления сладостей и малоподвижного образа жизни.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Холецистит связан с нарушением оттока желчи, часто вызванным длительным неправильным питанием и недостаточной физической активностью.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чаще всего выражается болями под грудиной, чувством тяжести и тошнотой после приёма пищи. Эти симптомы вызывают дискомфорт и снижают качество жизни детей.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гастрита у школьников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нередки симптомы потери аппетита, сниженной активности и проблем со сном, что негативно сказывается на их учебной и социальной деятельности.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четверти учеников 8-х классов регулярно испытывают боли в животе, часто связанные с нарушениями режима питания и стрессами в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проявляется ноющей болью через один-два часа после еды, сопровождается изжогой и кислым привкусом во рту, что ухудшает пищеварение и общее самочувствие.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осложнения, такие как внутренние кровотечения и перфорация язвы, требуют срочного медицинского вмешательства для предотвращения угрозы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язвы чаще возникают из-за систематического переедания и хронических эмоциональных стрессов, что требует особого внимания к режиму и психическому состоянию.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Язвенная болезнь: особенности и риски для подростков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Девочки-подростки подвержены язвенной болезни немного чаще, чем мальчики, что связано с особенностями гормонального фона и стрессовой восприимчивостью.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 у подростков часто развивается на фоне избыточного потребления жирной пищи, сладостей, газированных напитков и при недостатке физической активности.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тяжелых случаях панкреатита показана госпитализация для предотвращения осложнений и проведения специализированного лечения под контролем гастроэнтеролога.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симптомы включают острую боль в левом подреберье, тошноту, многократную рвоту и заметное снижение веса, что требует срочного обращения к врачу.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Панкреатит: причины, проявления и возможные последствия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Холецистит развивается из-за нарушения оттока желчи, часто связанного с нерегулярным питанием и малоподвижным образом жизни подростков.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Холецистит: механизмы возникновения и симптомы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включают боли в правом подреберье, горький привкус во рту по утрам и возможное повышение температуры, сигнализирующее о воспалении.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воспаление длится долго, возрастает риск образования камней в желчном пузыре, что усложняет течение болезни и требует хирургического вмешательства.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и коррекция питания помогают предотвратить развитие хронического холецистита и его осложнений у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профилактики составляет сбалансированное питание с достаточным количеством сложных углеводов, белков и витаминов, необходимых для нормального пищеварения.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придерживаться режима питания с 4–5 небольшими приёмами пищи в сутки, чтобы избежать перегрузки желудка и улучшить усвоение нутриентов.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потребления газированных напитков, полуфабрикатов и сладостей значительно снижает вероятность развития заболеваний ЖКТ у школьников.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работы пищеварительной системы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941" y="1221275"/>
            <a:ext cx="537011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примерный режим питания, полезные и нежелательные продукты для нормальной работы пищеварения у школьников.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школьника: что есть для здоровья пищеварения?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и сбалансированное питание с исключением вредных продуктов снижает риск гастроэнтерологических заболеваний у школьников.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Минздрава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основа профилактики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пищеварению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спортом, такие как езда на велосипеде и активные прогулки, улучшают моторику кишечника и снижают риск хронических заболеваний пищеварительной системы.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приёмов пищи защищает от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значительно снижает риск попадания болезнетворных бактерий в организм, что положительно влияет на здоровье пищеварительного тракта у подростков.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здоровье поддерживает пищеварение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психоэмоциональное состояние способствует нормальной работе желудка и кишечника, уменьшая вероятность возникновения функциональных нарушений.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приводят хронические расстройства пищеварения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физического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нарушения пищеварения снижают усвоение питательных веществ, что отражается на росте и развитии организма подростка, приводя к отставаниям и слабости.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когнитивных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ЖКТ связаны с ухудшением памяти, повышенной сонливостью и снижением внимания, что негативно сказывается на учебной успеваемости и концентрации в школе.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иммунитета и ухудшение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пищеварения вызывают дефициты витаминов и минералов, что проявляется ухудшением состояния кожи и волос, а также повышенной утомляемостью и раздражительностью.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включает ультразвуковое исследование органов брюшной полости для оценки состояния желудка, печени и поджелудочной железы.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основывается на диетотерапии, использовании пробиотиков и ферментных препаратов для восстановления нормальной функции пищеварения.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Гастроскопия помогает выявить воспалительные и язвенные изменения слизистой желудка, что важно для точного определения диагноза.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лечение болезней пищеварения у подростков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применяется физиотерапия и, при необходимости, госпитализация с дальнейшим наблюдением у гастроэнтеролога.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пищеварения: ключевые выводы и рекомендации
</a:t>
            </a:r>
            <a:endParaRPr lang="en-US" sz="238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пищеварительной системы важна для роста и активности подростка. Соблюдение режима питания, физическая активность и своевременная помощь помогают предупредить заболевания и сохранить здоровье.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2026-05-09T12:27:20Z</dcterms:created>
  <dcterms:modified xsi:type="dcterms:W3CDTF">2026-05-09T12:27:20Z</dcterms:modified>
</cp:coreProperties>
</file>