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слово устроено из маленьких частей.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составу: из каких частей состоит слово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помогает видеть родство слов, понимать новые значения и писать без лишних ошибок. Это как собирать слово по кусочкам и сразу узнавать его секрет.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разбор слова по составу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главное значение, приставка добавляет новый оттенок, а суффикс помогает образовывать новые слова и уточнять их смысл.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в предложении и помогает словам соединяться друг с другом. Именно поэтому оно важно для правильной речи и письма.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— это самая маленькая часть слова, которая что-то значит. Если убрать её, смысл слова может измениться или исчезнуть совсем.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морфема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можно представить как ствол и корни у дерева: без него слово не удержится. Именно в корне живёт общий смысл, который объединяет слова лес, лесник и лесной.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дерево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один корень, поэтому они похожи по смыслу. Лес, подлесок и перелесок будто растут из одного места, как ветки одного большого дерева.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семья слов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подбирают слова с похожим смыслом. Если у них есть общий главный смысл, значит, они могут быть родственниками и иметь один корень.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 части слов: дом, домик, домовой. Общая часть дом- сохраняется, а остальные кусочки помогают образовать новые слова.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всякое похожее слово — родственник. Гора и горох звучат похоже, но смысл у них разный, значит, это не одна семья слов.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всегда проверяй значение. У однокоренных слов есть не только похожее звучание, но и общее главное значение.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однокоренные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ехать, уехать, приехать, переехать. Смысл остаётся связанным, но приставка добавляет оттенок движения, начала или перемены.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слове приставка может быть одна, а иногда её не бывает совсем. Поэтому её нужно искать внимательно, не торопясь.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слову приобрести новое значение. Она как маленький помощник, который подсказывает, куда движется действие или что в нём изменилось.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часть перед корнем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638" y="5104049"/>
            <a:ext cx="290925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часть после корня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образовывать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часто делает из одного слова другое: лес — лесок, книга — книжка. Так слово становится точнее и интереснее.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Добавляет оттенок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делает слово ласковым, маленьким или более добрым по звучанию. Он помогает передать отношение к предмету или человеку.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можно догадаться, что перед нами название предмета, признака или лица. Это маленькая часть, а работа у неё очень большая.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 запомнить: если слово не меняется, окончание не выделяют. Значит, искать его нужно только там, где оно действительно есть.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начального курса русского языка: тема «Слова, которые не изменяются»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нет окончания, потому что они не изменяются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 по составу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ни одной части слова и не перепутать морфемы.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Она хранит главное значение и обычно остаётся, когда слово меняется в предложении.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могут быть корень, приставка и суффикс вместе. Поэтому она показывает, из чего построено слово, но не включает изменяемую часть.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лесами основа — леса-, а в слове книжка — книжк-. Основа помогает увидеть «скелет» слова без лишних деталей.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корень и суффикс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близкие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слова с похожим значением, например: дом, домик, домишко. Видим, что корень остаётся один и тот же, а другая часть меняется.
</a:t>
            </a:r>
            <a:endParaRPr lang="en-US" sz="1677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 о суффиксе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стоит после корня и появляется в разных словах по-разному, это суффикс. Сравнение помогает не перепутать его с корнем.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общую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несколько родственных слов и смотрим, что у них совпадает. Общая часть подсказывает корень, потому что именно он хранит главный смысл.
</a:t>
            </a:r>
            <a:endParaRPr lang="en-US" sz="17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перед корнем стоят сразу две приставки. Они работают вместе и помогают слову получить новое значение, как в словах безвыходный и перевооружить.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нечасто, но их тоже можно спокойно разобрать по частям. Главное — внимательно найти корень и не потерять обе приставки.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двумя приставками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окончания и без приставки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пальто, кенгуру, кофе окончание не выделяется, потому что они не изменяются. Такая форма остаётся одинаковой.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окончания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морфему выделяем только тогда, когда она действительно есть. Если сомневаешься, измени слово или сравни его с похожими формами.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внимательно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лес, трава, книга приставки нет. Начало слова сразу переходит в корень, поэтому придумывать лишнюю часть нельзя.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приставки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принимают похожие по звучанию кусочки за одну и ту же морфему. Но внешнее сходство ещё не доказывает, что части слова одинаковы.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родственные слова с просто похожими. У настоящих однокоренных слов общее значение и общая главная часть.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выделять морфемы только по длине или по виду. Слово нужно проверять через его смысл и изменение формы.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сравни несколько слов одной семьи. Тогда сразу видно, что в них общее, а что меняется.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подбери родственные слова. Они помогут быстро найти корень, потому что в однокоренных словах общий смысл и общая главная часть.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 слова между собой и проверь приставку и суффикс. Если есть сомнение, посмотри слово в нескольких формах — это очень выручает.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измени слово и найди окончание. Так проще увидеть, какая часть меняется, а какая остаётся без изменения и входит в основу.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себе при разборе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подруга помогает увидеть, как части слова собирают значение вместе. В нём легко заметить корень и суффикс, а смысл сразу становится понятным.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снеговик слышится корень снег- и суффикс, который называет предмет. Такое слово часто встречается зимой и в детских рассказах.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перелёт показывает работу приставки и корня. Оно связано с движением, поэтому звучит так, будто само летит вперёд.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книжечка часто можно встретить в тетради или книге. В нём суффикс делает слово маленьким и ласковым, а значение — более тёплым.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в словах из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похож на основу конструктора. Он держит главное значение слова, поэтому без него слово теряет свой смысловой стержень.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Приставка, суффикс и окончание добавляют новые детали. Одни уточняют значение, другие помогают словам соединяться в предложении, как маленькие части большого набора.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конструктор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маленького морфемного сыщика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 пропустить ни одну часть слова и проверить разбор спокойно и аккуратно.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новые слова понятнее. Даже незнакомое слово перестаёт казаться страшным, если удаётся найти в нём знакомый корень или суффикс.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на уроках, в чтении и в тетради. Он учит замечать, как слова связаны между собой и как они живут в языке.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помогает писать без лишних ошибок. Когда видишь части слова, легче заметить опасные места и проверить написание.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умение разбирать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разобрать слово по составу, оно уже не кажется загадкой. Каждая морфема работает по-своему, а вместе они помогают нам читать, писать и понимать русский язык.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понятным, когда видишь его части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2026-05-22T01:35:40Z</dcterms:created>
  <dcterms:modified xsi:type="dcterms:W3CDTF">2026-05-22T01:35:40Z</dcterms:modified>
</cp:coreProperties>
</file>