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8. Town and village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деревня: учимся говорить о местах, сравнении и окружающем мире.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Town and village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рассказать, где ты живёшь, что находится рядом, и чем город отличается от деревни. Ты освоишь простые фразы, которые уже можно использовать в устной и письменной речи.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730" y="171493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043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231" y="1704308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3106" y="16914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081" y="1714935"/>
            <a:ext cx="239100" cy="1912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деревня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town, village и city помогают назвать разные типы поселений. Их важно различать, чтобы точно описывать место, где живёшь, или сравнивать два разных пространства.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улицы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house, flat, street и road описывает жильё и дороги вокруг него. Эти слова часто нужны, когда ученик рассказывает о своём районе или читает простую карту.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bus stop, road и bridge связаны с поездками и перемещением по городу или деревне. Они помогают объяснить, как добраться до школы, магазина или дома.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park, garden, field, forest и river описывают зелёные и природные места. Они особенно важны для рассказа о деревне, но встречаются и в городе.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 жизни и учёбы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shop, school, hospital, playground и market называют важные общественные места. С их помощью легко показать, что находится рядом и чем пользуются люди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описывают город на английском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 оживлённый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часто описывают как large, busy и crowded. В нём много людей, машин, автобусов и высоких зданий, поэтому он звучит и выглядит более динамично.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города удобно говорить: There are many shops in the town. There is a bus stop near my house. Такие предложения просты и очень полезны в речи.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streets are busy and full of people. В городе обычно легко увидеть школы, магазины и остановки. Эти детали делают описание конкретным и 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описывают деревню на английском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и зелёная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Деревню обычно называют quiet, calm и green. Здесь меньше шума, больше открытого пространства, деревьев и природных видов, поэтому она кажется спокойной и чистой.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There is a farm near the village. There are fields and trees. Такие предложения помогают коротко и ясно показать, что находится вокруг.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создаёт образ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village is small and traditional. Узкие дороги, сады, фермы и поля помогают представить деревню как место, где жизнь идёт размеренно и спокойно.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Town and village: сравнение лексики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описывают город и деревню в Unit 8.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чаще связан с активностью, транспортом и плотной застройкой, а деревня — с тишиной, пространством и природой.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Unit 8 Town and village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 городе и что есть в деревне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типичную картину, а не точный подсчёт. Она помогает быстро увидеть, какие объекты чаще встречаются в каждой среде.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больше транспорта, магазинов и общественных мест, а в деревне заметнее природа, фермы и открытое пространство.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Типичное распределение объектов по теме Unit 8, без точных статистических данных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Грамматика: there is и there are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2496075"/>
            <a:ext cx="2472900" cy="14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there is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употребляется, если речь идёт об одном предмете или одном месте. Например: There is a park in my town. There is a farm near the village.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119025" y="2496075"/>
            <a:ext cx="2472900" cy="14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there are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are используют, если предметов несколько. Например: There are two schools in the town. There are many trees in the countryside. После форм часто ставят a, some, many, two или three.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предложение о городе или деревне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построить короткое и понятное описание места на английском языке.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3769" y="2191175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132" y="2191175"/>
            <a:ext cx="17865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9444" y="2191175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55090" y="2191175"/>
            <a:ext cx="208425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9240" y="21911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в теме Unit 8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 означает «рядом, вплотную». В предложении The bus stop is next to the shop предметы стоят очень близко друг к другу, и это видно на схеме.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 показывает, что объект находится рядом. Например: The school is near the park. Это один из самых полезных предлогов, когда нужно описать карту или рисунок.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 помогает сказать, что один объект находится позади другого. Например: The garden is behind the house. Этот предлог часто нужен при описании двора, улицы или плана местности.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front of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front of показывает, что предмет расположен перед другим объектом. Например: The car is in front of the school. Такой предлог делает описание более точным и понятным.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Between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Between используют, когда объект находится между двумя другими. Например: The house is between the road and the garden. Это помогает точно читать и объяснять расположение на картинке.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квартал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городской картинке легко узнать высокие дома, дорогу, автобус и магазин. Рядом могут быть школа и остановка. Такие детали помогают быстро назвать знакомые предметы и составить простое описание места на английском языке.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местность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сельской картинке обычно видны дом, поле, дерево, сад и ферма. Здесь меньше машин и больше открытого пространства. По таким изображениям удобно учить слова, связанные с природой и жизнью за городом.
</a:t>
            </a:r>
            <a:endParaRPr lang="en-US" sz="933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или картинка: что можно назвать по-английски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сравнения двух мест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bigger и smaller помогают сказать, какое место больше или меньше. Обычно город кажется bigger than деревня, потому что в нём больше улиц, зданий и людей.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движение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оживлённых мест подходят слова busier и noisier, а для спокойных — quieter. В городе часто больше движения, поэтому сравнение с деревней помогает увидеть разницу очень ясно.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зелень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Cleaner и greener часто описывают приятную среду вокруг дома. Парк может быть greener than street, а деревня — cleaner than noisy road, если рядом больше природы и меньше транспорта.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than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сравнении почти всегда нужно слово than. Оно показывает, с чем мы сравниваем объект: the town is bigger than the village, the village is quieter than the town.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в простых примерах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типичные различия между городом и деревней. Это не точные данные, а наглядная схема для запоминания слов и сравнительных форм.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обычно ассоциируется с размером, шумом и количеством магазинов, а деревня — с зеленью, тишиной и открытым пространством.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Unit 8; схематическое сравнение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730" y="171493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043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231" y="17149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57994" y="1691475"/>
            <a:ext cx="208425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081" y="1704308"/>
            <a:ext cx="239100" cy="212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повседневные места в городе и деревне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школа часто стоит рядом с дорогой, магазином или автобусной остановкой. Такие места помогают описывать путь до уроков и дорогу домой после занятий.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и остановка обычно встречаются в городской части. Эти слова важны, когда нужно сказать, как ученик добирается до школы или куда едет после уроков.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Магазин, библиотека или спортивный центр часто находятся недалеко от дома в городе. Они делают описание района более точным и помогают говорить о повседневной жизни.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чаще называют поле, сад, реку и лес. Такие слова показывают, что вокруг больше природы, открытого пространства и спокойных мест для прогулки.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 и игровая площадка — это слова, которые ребёнок может использовать, рассказывая, где он живёт и где любит проводить свободное время после школы.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день в городе и в деревне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городе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идёт в школу по оживлённой улице или едет на автобусе. Рядом слышен транспорт, а возле дома могут быть магазин, парк и автобусная остановка.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деревне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путь до школы часто проходит по тихой дороге рядом с полями и деревьями. Здесь легче сказать: I walk to school, because the route спокойнее и короче.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сказать о месте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показывает, как разные слова описывают жизнь вокруг. Подходят фразы: There is a park near my house. There are trees and fields near my village.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устного ответа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выражения помогут быстро составить ответ о своём городе или деревне. Их удобно использовать в рассказе из 3–5 предложений.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 there is/are, сравнением и выражением мнения позволяют строить простые, но связные ответы о месте проживания.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 Town and village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мини-рассказ о своём месте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ответа по теме Unit 8: от названия места до личного мнения.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5 класса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/ there are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путают единственное и множественное число. Нужно помнить: There is a park, но There are two parks. Форма глагола зависит от количества предметов.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 / an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единственном числе перед существительным обычно нужен артикль. Ошибка без него делает фразу менее правильной: нужно say a house, a shop, a school, если предмет один.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окончание -s: two shop вместо two shops. Это особенно важно в теме города и деревни, где много названий мест и зданий.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than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сравнении нельзя пропускать than. Правильно: bigger than, quieter than, greener than. Без этого слова предложение звучит незавершённо и теряет смысл сравнения.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Мини-проект: My town / My village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место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реши, о чём будешь рассказывать: about your town or your village. Это поможет подобрать нужные слова и не смешивать городские и сельские детали.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лексику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5–7 слов по теме: house, school, park, shop, road, farm, green, busy, quiet. Так проект будет звучать разнообразно и по теме.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4–6 предложений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писать коротко и понятно: I live in… There is a… There are… It is… I like it because… Такой план подходит для 5 класса.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сравнение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нужно, сравни свой район с другим местом. Подойдут фразы: bigger than, quieter than, greener than. Это показывает, что ты умеешь использовать новую грамматику.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 проекту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или фото любимого места сделает работу ярче. Можно выбрать school, park, river, street, garden или village road и подписать предметы на английском.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8: говорим о городе и деревне уверенно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выучены слова о городе и деревне, конструкции there is/there are, предлоги места и простые сравнения. Теперь можно коротко и понятно рассказать о своём окружении на английском.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2026-05-29T13:39:11Z</dcterms:created>
  <dcterms:modified xsi:type="dcterms:W3CDTF">2026-05-29T13:39:11Z</dcterms:modified>
</cp:coreProperties>
</file>