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 организмов: основные этапы жизненного цикла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одной клетки возникает новый организм и сохраняется вид?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5059" y="182500"/>
            <a:ext cx="3337082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 как признаки живого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обеспечивают продолжение жизни вида, созревание организма и передачу наследственной информации следующему поколению; способы их реализации у разных организмов существенно различаются, но биологическая цель общая.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формы и биологическое значение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85600" y="1304307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родитель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без участия гамет и обычно начинается у одной особи. Потомки, как правило, наследуют почти тот же генотип, поэтому процесс идет быстро и предсказуемо.
</a:t>
            </a:r>
            <a:endParaRPr lang="en-US" sz="954" dirty="0"/>
          </a:p>
        </p:txBody>
      </p:sp>
      <p:sp>
        <p:nvSpPr>
          <p:cNvPr id="12" name="Text 3"/>
          <p:cNvSpPr txBox="1"/>
          <p:nvPr/>
        </p:nvSpPr>
        <p:spPr>
          <a:xfrm>
            <a:off x="385600" y="2022495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и многих простейших организм делится надвое, и каждая дочерняя клетка получает полный набор наследственной информации. Это самый экономичный способ увеличения численности.
</a:t>
            </a:r>
            <a:endParaRPr lang="en-US" sz="954" dirty="0"/>
          </a:p>
        </p:txBody>
      </p:sp>
      <p:sp>
        <p:nvSpPr>
          <p:cNvPr id="13" name="Text 4"/>
          <p:cNvSpPr txBox="1"/>
          <p:nvPr/>
        </p:nvSpPr>
        <p:spPr>
          <a:xfrm>
            <a:off x="385600" y="2740633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и спорообразование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гидры, дрожжей, грибов и мхов новые особи формируются из почек или спор. Такие формы позволяют переживать неблагоприятные периоды и быстро расселяться.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5600" y="3454312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картофеля, лука и клубники новые растения возникают из клубней, луковиц или усов. Потомство сохраняет ценные признаки исходного организма и не требует оплодотворения.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85600" y="4167981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способа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выгодно в стабильной среде: оно требует меньше энергии, дает много потомков за короткое время и сохраняет удачный набор признаков.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и половое размножение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выбор способа связан не только со скоростью, но и с ценой для 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быстрее и экономичнее, половое — медленнее, но обеспечивает больше наследственных комбинаций и лучшую приспособляемость.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сравнительная характеристика способов размножения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размножение: образование гамет и зиготы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40200" y="21874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
</a:t>
            </a:r>
            <a:pPr algn="l" indent="0" marL="0">
              <a:lnSpc>
                <a:spcPct val="80000"/>
              </a:lnSpc>
              <a:buNone/>
            </a:pPr>
            <a:r>
              <a:rPr lang="en-US" sz="8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начинается с образования гамет — половых клеток с гаплоидным набором хромосом. Они несут наследственную информацию, необходимую для появления нового организма.
</a:t>
            </a:r>
            <a:endParaRPr lang="en-US" sz="822" dirty="0"/>
          </a:p>
        </p:txBody>
      </p:sp>
      <p:sp>
        <p:nvSpPr>
          <p:cNvPr id="12" name="Text 3"/>
          <p:cNvSpPr txBox="1"/>
          <p:nvPr/>
        </p:nvSpPr>
        <p:spPr>
          <a:xfrm>
            <a:off x="2515150" y="21874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7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
</a:t>
            </a:r>
            <a:pPr algn="l" indent="0" marL="0">
              <a:lnSpc>
                <a:spcPct val="80000"/>
              </a:lnSpc>
              <a:buNone/>
            </a:pPr>
            <a:r>
              <a:rPr lang="en-US" sz="7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7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формируются в результате мейоза. Этот тип деления уменьшает число хромосом вдвое и одновременно создает генетически различающиеся клетки, что повышает разнообразие потомства.
</a:t>
            </a:r>
            <a:endParaRPr lang="en-US" sz="765" dirty="0"/>
          </a:p>
        </p:txBody>
      </p:sp>
      <p:sp>
        <p:nvSpPr>
          <p:cNvPr id="13" name="Text 4"/>
          <p:cNvSpPr txBox="1"/>
          <p:nvPr/>
        </p:nvSpPr>
        <p:spPr>
          <a:xfrm>
            <a:off x="340200" y="42341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и овогенез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мужские и женские гаметы образуются в гонадах: сперматозоиды — в семенниках, яйцеклетки — в яичниках. Эти процессы идут по разным программам, но приводят к одной цели.
</a:t>
            </a:r>
            <a:endParaRPr lang="en-US" sz="845" dirty="0"/>
          </a:p>
        </p:txBody>
      </p:sp>
      <p:sp>
        <p:nvSpPr>
          <p:cNvPr id="14" name="Text 5"/>
          <p:cNvSpPr txBox="1"/>
          <p:nvPr/>
        </p:nvSpPr>
        <p:spPr>
          <a:xfrm>
            <a:off x="2515150" y="42341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слиянии гамет их ядра объединяются, и возникает зигота с диплоидным набором хромосом. Именно с этого момента начинается развитие нового многоклеточного организма.
</a:t>
            </a:r>
            <a:endParaRPr lang="en-US" sz="845" dirty="0"/>
          </a:p>
        </p:txBody>
      </p:sp>
      <p:sp>
        <p:nvSpPr>
          <p:cNvPr id="15" name="Text 6"/>
          <p:cNvSpPr txBox="1"/>
          <p:nvPr/>
        </p:nvSpPr>
        <p:spPr>
          <a:xfrm>
            <a:off x="4665275" y="31625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генов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соединяет наследственный материал двух родителей, поэтому потомство не является точной копией. Такое сочетание признаков создает основу наследственной изменчивости.
</a:t>
            </a:r>
            <a:endParaRPr lang="en-US" sz="8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полового размножения у животных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этапам полового цикла и отражает переход от гамет к новому поколению.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 его значение для развития нового организма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рыб и амфибий слияние гамет происходит во внешней среде, чаще всего в воде. Для такого способа особенно важны условия, обеспечивающие встречу половых клеток.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насекомых, пресмыкающихся, птиц и млекопитающих гаметы соединяются внутри организма самки. Это повышает вероятность успешного развития зародыша и защищает его от внешних воздействий.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85600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развития
</a:t>
            </a:r>
            <a:pPr algn="l" indent="0" marL="0">
              <a:lnSpc>
                <a:spcPct val="8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восстанавливает диплоидный набор хромосом и служит сигналом к началу эмбрионального развития. Без этого перехода новый организм не может сформироваться полностью.
</a:t>
            </a:r>
            <a:endParaRPr lang="en-US" sz="967" dirty="0"/>
          </a:p>
        </p:txBody>
      </p:sp>
      <p:sp>
        <p:nvSpPr>
          <p:cNvPr id="14" name="Text 5"/>
          <p:cNvSpPr txBox="1"/>
          <p:nvPr/>
        </p:nvSpPr>
        <p:spPr>
          <a:xfrm>
            <a:off x="2902929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
</a:t>
            </a:r>
            <a:pPr algn="l" indent="0" marL="0">
              <a:lnSpc>
                <a:spcPct val="80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генетического материала двух родителей создает новые сочетания признаков. Благодаря этому потомство отличается от каждого из родителей и получает больше вариантов приспособления.
</a:t>
            </a:r>
            <a:endParaRPr lang="en-US" sz="996" dirty="0"/>
          </a:p>
        </p:txBody>
      </p:sp>
      <p:sp>
        <p:nvSpPr>
          <p:cNvPr id="15" name="Text 6"/>
          <p:cNvSpPr txBox="1"/>
          <p:nvPr/>
        </p:nvSpPr>
        <p:spPr>
          <a:xfrm>
            <a:off x="385600" y="3755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цветковых растений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цветковых растений происходит двойное оплодотворение: один спермий сливается с яйцеклеткой, а второй участвует в образовании эндосперма, питающего развивающийся зародыш.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99129"/>
            <a:ext cx="3147000" cy="5368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размножения у разных групп организмов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строением организма, способом размножения и биологическим результатом.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размножения зависит от уровня организации, образа жизни и условий среды; у растений и животных он решает разные, но взаимосвязанные задачи.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10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Эмбриональное развитие: первые стадии онтогенеза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40200" y="19147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
</a:t>
            </a:r>
            <a:pPr algn="l" indent="0" marL="0">
              <a:lnSpc>
                <a:spcPct val="80000"/>
              </a:lnSpc>
              <a:buNone/>
            </a:pPr>
            <a:r>
              <a:rPr lang="en-US" sz="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Эмбриональное развитие начинается сразу после образования зиготы. С этого момента запускается программа последовательных делений, которая приводит к появлению многоклеточного зародыша.
</a:t>
            </a:r>
            <a:endParaRPr lang="en-US" sz="832" dirty="0"/>
          </a:p>
        </p:txBody>
      </p:sp>
      <p:sp>
        <p:nvSpPr>
          <p:cNvPr id="12" name="Text 3"/>
          <p:cNvSpPr txBox="1"/>
          <p:nvPr/>
        </p:nvSpPr>
        <p:spPr>
          <a:xfrm>
            <a:off x="2334525" y="19147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
</a:t>
            </a:r>
            <a:pPr algn="l" indent="0" marL="0">
              <a:lnSpc>
                <a:spcPct val="80000"/>
              </a:lnSpc>
              <a:buNone/>
            </a:pPr>
            <a:r>
              <a:rPr lang="en-US" sz="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этапе дробления число клеток быстро растет, но общий размер зародыша почти не меняется. Клетки становятся все более мелкими, сохраняя исходный объем.
</a:t>
            </a:r>
            <a:endParaRPr lang="en-US" sz="855" dirty="0"/>
          </a:p>
        </p:txBody>
      </p:sp>
      <p:sp>
        <p:nvSpPr>
          <p:cNvPr id="13" name="Text 4"/>
          <p:cNvSpPr txBox="1"/>
          <p:nvPr/>
        </p:nvSpPr>
        <p:spPr>
          <a:xfrm>
            <a:off x="340200" y="36523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Бластула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дробления образуется бластула — стадия, на которой формируется полость. Она подготавливает зародыш к следующей перестройке и дальнейшей специализации клеток.
</a:t>
            </a:r>
            <a:endParaRPr lang="en-US" sz="845" dirty="0"/>
          </a:p>
        </p:txBody>
      </p:sp>
      <p:sp>
        <p:nvSpPr>
          <p:cNvPr id="14" name="Text 5"/>
          <p:cNvSpPr txBox="1"/>
          <p:nvPr/>
        </p:nvSpPr>
        <p:spPr>
          <a:xfrm>
            <a:off x="2334525" y="36523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гаструляции возникают зародышевые листки, из которых затем будут развиваться ткани и органы. Именно здесь закладывается общий план строения будущего организма.
</a:t>
            </a:r>
            <a:endParaRPr lang="en-US" sz="845" dirty="0"/>
          </a:p>
        </p:txBody>
      </p:sp>
      <p:sp>
        <p:nvSpPr>
          <p:cNvPr id="15" name="Text 6"/>
          <p:cNvSpPr txBox="1"/>
          <p:nvPr/>
        </p:nvSpPr>
        <p:spPr>
          <a:xfrm>
            <a:off x="4346550" y="28126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Органогенез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заключительном этапе эмбриогенеза формируются органы и системы органов. Зародыш особенно чувствителен к нехватке кислорода, пищи, а также к температуре и токсинам.
</a:t>
            </a:r>
            <a:endParaRPr lang="en-US" sz="8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эмбрионального развития и их результат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показывает, что развитие идет от простого увеличения числа клеток к их специализации и усложнению строения.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Эмбриогенез — это не только деление клеток, но и их упорядоченная дифференцировка, ведущая к формированию органов.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схема эмбрионального развития многоклеточных животных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превращений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Эктодерма, мезодерма и энтодерма не выглядят одинаково, но каждая выполняет свою роль. На схеме это можно показать как три взаимосвязанные области, от которых расходятся стрелки к нервной системе, мышцам, органам пищеварения и дыхания.
</a:t>
            </a:r>
            <a:endParaRPr lang="en-US" sz="857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принцип для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многоклеточных животных органы возникают не случайно, а из заранее определённых клеточных слоёв. Именно поэтому даже очень разные организмы проходят похожие ранние этапы развития: от простого зародыша к сложной и слаженной системе органов.
</a:t>
            </a:r>
            <a:endParaRPr lang="en-US" sz="826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источника будущих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эмбрионального развития зародышевые листки задают общий план строения тела. Из внешнего слоя формируются структуры, отвечающие за связь организма с окружающей средой, а внутренние и средние слои создают опору, движение и работу внутренних систем.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нескольких клеток возникает сложный организм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постэмбрионального развития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или вылупление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самостоятельная жизнь организма вне зародышевых оболочек. Особь уже жизнеспособна, но её органы и поведение ещё далеки от полного совершенства.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Ювенильный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Идёт активный рост, формирование функций органов и накопление опыта взаимодействия со средой. У человека в это время особенно заметны обучение и развитие навыков.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 и зрелость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достигает способности к размножению. Системы органов работают максимально согласованно, а рост постепенно замедляется или завершается.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снижаются возможности восстановления тканей, замедляются обменные процессы и уменьшается устойчивость к неблагоприятным факторам среды.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 непрямое развитие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два основных варианта постэмбрионального развития у животных.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при метаморфозе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и взрослая особь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ранней стадии организм приспособлен к одному образу жизни, а во взрослом состоянии — к другому. Поэтому строение тела, питание и способ передвижения могут заметно отличаться.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как пример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 активно растёт и поедает листья, накапливая вещества для будущего превращения. Взрослая бабочка уже не растёт, а главным образом участвует в размножении и питается нектаром.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лягушки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 дышит жабрами, живёт в воде и имеет хвост, а взрослая лягушка переходит к дыханию лёгкими и кожей. Это позволяет освоить разные условия среды на разных стадиях жизни.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метаморфоз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развитие снижает конкуренцию между поколениями одного вида. Личинка и взрослая особь используют разные ресурсы, поэтому вид эффективнее распределяет пищу, пространство и жизненные функции.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8585"/>
            <a:ext cx="3170700" cy="8859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 растений и животных: основные различия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растений и животных развитие подчиняется общему биологическому принципу, но реализуется по-разному.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сохраняется высокая способность к образованию новых органов, а у животных основная «сборка» тела происходит до рождения или вылупления.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рост и развитие организма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программа реализуется не сама по себе: ей необходимы подходящие условия питания, сна, движения и внешней среды.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результативно развитие идёт при сочетании внутренних регуляторов и благоприятных условий; дефицит любого из ключевых факторов снижает темпы роста.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школьной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роста влияет на увеличение размеров тела, а тироксин и инсулин помогают согласовать обмен веществ и работу органов. Благодаря этой регуляции организм не только растёт, но и получает энергию для развития и повседневной активности.
</a:t>
            </a:r>
            <a:endParaRPr lang="en-US" sz="675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роста и обмен веществ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гормоны отвечают за формирование признаков полового созревания и подготовку организма к размножению. Если гормональная регуляция нарушается, развитие может идти слишком медленно или, наоборот, раньше обычного срока.
</a:t>
            </a:r>
            <a:endParaRPr lang="en-US" sz="675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Пубертат и гормональный баланс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выделяются железами внутренней секреции и действуют на органы-мишени, передавая им команды на рост, обмен веществ и созревание. На схеме удобно показать, как один сигнал может запускать целую цепочку изменений в разных тканях организма.
</a:t>
            </a:r>
            <a:endParaRPr lang="en-US" sz="675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Сигналы, которые работают изнутри
</a:t>
            </a:r>
            <a:endParaRPr lang="en-US" sz="98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гормоны управляют развитием организма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виды выбирают репродуктивную стратегию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среда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устойчивых условиях выгодно быстрое бесполое размножение: удачный генотип сохраняется без изменений, а численность популяции растёт быстро и с малыми затратами энергии.
</a:t>
            </a:r>
            <a:endParaRPr lang="en-US" sz="845" dirty="0"/>
          </a:p>
        </p:txBody>
      </p:sp>
      <p:sp>
        <p:nvSpPr>
          <p:cNvPr id="11" name="Text 3"/>
          <p:cNvSpPr txBox="1"/>
          <p:nvPr/>
        </p:nvSpPr>
        <p:spPr>
          <a:xfrm>
            <a:off x="2515150" y="21874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Изменчивая среда
</a:t>
            </a:r>
            <a:pPr algn="l" indent="0" marL="0">
              <a:lnSpc>
                <a:spcPct val="80000"/>
              </a:lnSpc>
              <a:buNone/>
            </a:pPr>
            <a:r>
              <a:rPr lang="en-US" sz="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часто меняются, преимущество получает половое размножение. Оно создаёт наследственную изменчивость, повышая шансы хотя бы части потомства выжить при новых факторах среды.
</a:t>
            </a:r>
            <a:endParaRPr lang="en-US" sz="813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потомков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виды делают ставку на массовое производство потомства, другие — на небольшое число детёнышей. Этот выбор связан с вероятностью выживания и уровнем риска в природе.
</a:t>
            </a:r>
            <a:endParaRPr lang="en-US" sz="845" dirty="0"/>
          </a:p>
        </p:txBody>
      </p:sp>
      <p:sp>
        <p:nvSpPr>
          <p:cNvPr id="13" name="Text 5"/>
          <p:cNvSpPr txBox="1"/>
          <p:nvPr/>
        </p:nvSpPr>
        <p:spPr>
          <a:xfrm>
            <a:off x="2515150" y="42341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потомстве
</a:t>
            </a:r>
            <a:pPr algn="l" indent="0" marL="0">
              <a:lnSpc>
                <a:spcPct val="80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вложения родителей в защиту, питание и обучение потомства, тем меньше обычно число детёнышей. Зато каждый из них получает больше шансов дожить до зрелости.
</a:t>
            </a:r>
            <a:endParaRPr lang="en-US" sz="847" dirty="0"/>
          </a:p>
        </p:txBody>
      </p:sp>
      <p:sp>
        <p:nvSpPr>
          <p:cNvPr id="14" name="Text 6"/>
          <p:cNvSpPr txBox="1"/>
          <p:nvPr/>
        </p:nvSpPr>
        <p:spPr>
          <a:xfrm>
            <a:off x="4665275" y="31625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
</a:t>
            </a:r>
            <a:pPr algn="l" indent="0" marL="0">
              <a:lnSpc>
                <a:spcPct val="80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стратегия отражает образ жизни вида: доступные ресурсы, опасности, сезонность и конкуренцию. Поэтому размножение нельзя рассматривать отдельно от среды обитания.
</a:t>
            </a:r>
            <a:endParaRPr lang="en-US" sz="84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размножения, наследственности и адаптации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жизненного цикла не только сохраняет вид, но и создаёт условия для появления и закрепления полезных признаков.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поставляет наследственный материал, развитие реализует его в признаках, а отбор сохраняет наиболее успешные варианты в популяции.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школьной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как основа преемственности поколений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сохраняет вид, а развитие помогает организму пройти путь от зиготы до зрелости. Вместе они соединяют наследственность, среду и эволюцию в единую систему.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2026-06-01T16:16:34Z</dcterms:created>
  <dcterms:modified xsi:type="dcterms:W3CDTF">2026-06-01T16:16:34Z</dcterms:modified>
</cp:coreProperties>
</file>