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 независимость в Северной Америке: Общий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борьбы 13 колоний против Британского владычества и её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13 североамериканских колоний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XVIII веку 13 британских колоний на территории Северной Америки насчитывали более 2,5 миллионов жителей. Централизация власти в Англии вызывала растущее недовольство у колонистов, стремившихся к самостоятельному управлению и свободе.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Семилетней войны Британия увеличила налоги на чай, бумагу и гербовые марки, осложнив экономическую жизнь колоний. Такие меры вызвали протест среди колонистов, которые считали налогообложение несправедливым.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 гербовом сборе 1765 года впервые ввёл прямое налогообложение. Событие, известное как «Бостонское чаепитие» 1773 года, стало массовым актом сопротивления несправедливым законам и сплотило колонии против метрополии.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конфликта: экономические и политические аспекты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населения колоний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13 колоний входили регионы с разным населением — европейские поселенцы, фермеры и торговцы формировали основу. Это создавало сложную социальную картину, где пересекались разные интересы и культуры.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роль колоний в экономике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колонии специализировались на сельском хозяйстве, другие — на торговле и ремёслах. Это создавало прочную экономическую основу и одновременно вводило уникальные региональные особенности.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граждане и зависимые слои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колониях жили не только свободные жители, но и наёмные рабочие, слуги и рабы. Такое социальное разнообразие влияло на экономику и внутренние отношения в обществе перед войной.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колоний перед войной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вооружённого конфликта: Лексингтон и Конкорд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апреля 1775 года британские войска направились в Лексингтон, чтобы изъять оружие у мятежников. Первая перестрелка у Лексингтона стала началом открытых боевых действий между колонистами и Британией.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Сражения продолжились в Конкорде, где повстанцы успешно отбили наступление. Эти события объединили колонии в борьбе и ознаменовали начало войны за независимость.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22721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армий: американская и британская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армия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основном состояла из добровольцев-ополченцев, слабо оснащённых, использовавших партизанские тактики и сильно зависящих от поддержки местных жителей.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армия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войска с отличным вооружением и дисциплиной, поддерживаемые наёмниками — гессенцами и союзниками на море и суше.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финансирования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Британцы обладали стабильной казной, позволяющей содержать армию и нанимать наёмников. Колонии испытывали финансовые трудности, опираясь на добровольные взносы и зарубежную помощь.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и вооружение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Американцы применяли скрытые атаки и быстрое передвижение. Британия использовала традиционные линейные построения и открытые сражения, опираясь на численное превосходство и дисциплину.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620237"/>
            <a:ext cx="4894200" cy="3461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личности Войны за независимость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представление ключевых фигур, оказавших решающее влияние на ход войны и становление США.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каждого лагеря сыграли решающую роль в успехе или поражении сторон.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учебные материалы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517348" y="420525"/>
            <a:ext cx="3798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Декларации независимости 1776 года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5039400" y="21266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июля 1776 года 13 колоний официально объявили о создании независимых США. Этот документ провозгласил принципы свободы, равенства и права народа на самоопределение.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39400" y="35744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автором был Томас Джефферсон. Подписание стало важным шагом, укрепившим единство колоний и вдохновившим на продолжение борьбы за независимость.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 войне: Битва при Саратоге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победа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1777 года американские силы одержали стратегическую победу, заставив сдаться британскую армию генерала Бёргойна. Это повысило боевой дух и уверенность колонистов.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 Саратоге подтолкнула Францию и другие европейские страны к открытой поддержке США, что значительно увеличило шансы на успех американской революции.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поддержка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подписания договора 1778 года Франция предоставила США войска, флот и финансовую помощь, что укрепило позиции американцев в решающих битвах и вызвало растущее давление на Британию.
</a:t>
            </a:r>
            <a:endParaRPr lang="en-US" sz="119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Голландии
</a:t>
            </a:r>
            <a:pPr algn="ctr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Голландские республики предоставляли кредиты и торговую поддержку американским колониям, способствуя снабжению и международному признанию новой нации.
</a:t>
            </a:r>
            <a:endParaRPr lang="en-US" sz="1239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помощь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Испания, хотя и не была прямым союзником, активно поддерживала колонистов деньгами, оружием и войсками, ослабляла британские силы на юге и в Карибском регионе.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2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иностранных союзников в войне за независимость
</a:t>
            </a:r>
            <a:endParaRPr lang="en-US" sz="22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Решающая битва при Йорктауне и капитуляция англичан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1781 года войска Джорджа Вашингтона при содействии французского генерала Рошамбо взяли в осаду британские войска под руководством генерала Корнуоллиса, что стало переломным моментом войны.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 октября 1781 года англичане капитулировали после длительной осады и боёв, фактически завершив вооружённые столкновения и приблизив конец войны за независимость для американских колоний.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США,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основных событий войны за независимость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событие усиливало стремление колоний к свободе и укрепляло их позиции в борьбе с Великобританией.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развитие от первых столкновений до дипломатических успехов показывает стратегическую эволюцию и рост влияния американской борьбы.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 в войне за независимость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шили обмундирование для солдат, ухаживали за ранеными и организовывали снабжение армии, оказывая критическую поддержку фронту без участия в боях.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женщины, например Дебора Сэмпсон, переодевались в мужчин и непосредственно сражались, показывая исключительную самоотверженность и патриотизм в борьбе за свободу.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последствия войны для США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обеспечила признание независимости нового государства и позволила создать собственные политические институты и законодательную базу для развития Америки.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Возросшее внимание к свободам и правам граждан стимулировало отмену рабства в ряде северных штатов и заложило основы демократических традиций.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независимость и расширение территории США открыли путь к дальнейшему развитию и укреплению государства в мировом сообществе.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мирный договор 1783 года и его условия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прав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признала права переселенцев и отказалась от претензий на бывшие колонии, что повысило международный статус США.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1783 год — Подписание договора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 закрепило суверенитет США и окончание войны, подтвердив свободу новых Соединённых Штатов.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территории вплоть до Миссисипи присоединены к США, открывая доступ к новым землям и ресурсам.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 открыло возможности для самостоятельной дипломатии и развития торговых связей с другими странами.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41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войны на мировую политику и последующие революции
</a:t>
            </a:r>
            <a:endParaRPr lang="en-US" sz="1941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Национально-освободительные движения в Латинской Америке принимали пример американцев, стремясь к самостоятельности и социальной справедливости.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революция послужила вдохновением для Французской революции, став образцом борьбы за равенство и свободу.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Идеи, изложенные в Декларации независимости и Билле о правах, вызвали реформы в ряде европейских стран и укрепили гражданские свободы.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войны сказалось в распространении демократических принципов и формировании новых моделей государственности по всему миру.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впервые закрепила принцип разделения властей на законодательную, исполнительную и судебную ветви, обеспечив народное представительство и контроль.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Билль о правах гарантировал основные свободы — слова, религии, собраний и обращения, что стало фундаментом демократического общества в США и примером для других стран.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2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1787 года и Билль о правах 1791 года: новое устройство государства
</a:t>
            </a:r>
            <a:endParaRPr lang="en-US" sz="1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 трудности для американского общества после войны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пострадала от разрушений, торговых ограничений и долгов, что вызвало трудности в восстановлении и росте страны.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25 000 человек погибли, а семьи потеряли кормильцев, увеличилось число сирот и вдов, что создало социальные вызовы.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с индейскими племенами и региональные разногласия между штатами требовали долгих переговоров и усилий по объединению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трудностей и борьба за свободу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война показала, как решимость народа может привести к созданию новой нации. Эта история вдохновляет людей и сегодня бороться за справедливость и права.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политические процессы по всему миру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американской революции стал примером для многих стран, стимулируя реформы и национально-освободительные движения в последующие века.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и равенство как фундамент 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Идеи, возникшие во время войны, легли в основу современных демократических систем, где равенство и права человека являются главными ценностями.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войны и ее наследие в современности
</a:t>
            </a:r>
            <a:endParaRPr lang="en-US" sz="20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Войны за независимость для истории и 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заложила основы США как государства свободных граждан и оказала глубокое влияние на развитие демократии и прав человека во всём мире.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2026-05-10T15:52:25Z</dcterms:created>
  <dcterms:modified xsi:type="dcterms:W3CDTF">2026-05-10T15:52:25Z</dcterms:modified>
</cp:coreProperties>
</file>