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«Горе от ума»: комедия о разуме, обществе и 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 столкновении честной мысли с привычным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показывает Москву начала XIX века, где по-прежнему ценят чины, связи и послушание. На этом фоне особенно остро звучит спор о свободной мысли, достоинстве и праве говорить правду.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после 1812 года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комедия Грибоедова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начинает работу над комедией, постепенно выстраивая характеры и основной конфликт между Чацким и фамусовским обществом.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1823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сцены и реплики, оттачивается живой разговорный язык, который делает персонажей узнаваемыми и очень точными.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работа завершена. Текст уже складывается в цельную картину московской жизни и общественных взглядов.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создания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пьеса не была напечатана при жизни автора, но в списках быстро разошлась и стала широко известной.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важнее всего мнение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Фамусова ценят чин, достаток и удобные знакомства. Разговоры о службе, браке и репутации здесь важнее искренности, знаний и личного достоинства.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привычек и предрассудков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показана как мир устоявшихся правил. Новые мысли встречают недоверие, а свободный человек кажется странным и даже опасным для окружающих.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комедии: дом Фамусова и светское общество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персонажей и их место в пьесе.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герои по-разному раскрывают главный конфликт: живую мысль сталкивают с привычками, страхом и карьеризмом.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Грибоедов, «Горе от ума»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 в конфликте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возвращается в Москву с надеждой увидеть живой ум и честность, но сразу чувствует холод и непонимание со стороны знакомых.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открыто спорит с поклонением чинам, ложной вежливостью и привычкой молчать ради выгоды. Для него важны честь, свобода и собственное мнение.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прямота делает Чацкого заметным и одиноким. Он не умеет приспосабливаться, поэтому оказывается сильным по духу, но чужим для окружающих.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как герой нового типа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6619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Фамусовское общество и его ценности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ради выгоды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оценивают по должности и умению продвигаться вверх, а не по уму или честности.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 знакомства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полезные знакомства, которые помогают устроить жизнь и сохранить положение в обществе.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Сплетни и пересуды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легко обсуждают других, но редко проверяют факты. Из-за этого слухи быстро становятся «правдой».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приличность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выглядеть благопристойно. Искренность и самостоятельность часто кажутся лишними или неудобными.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нового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свежая мысль вызывает тревогу. Поэтому Чацкого здесь не слушают внимательно, а сразу осуждают.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Грибоедов, «Горе от ума»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обличает комедия Грибоедова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пороки сильнее всего управляют поведением героев.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проблемы — чинопочитание и лицемерие; именно они удерживают старый порядок и мешают услышать правду.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умна и наблюдательна, но ей хочется не только правил, а и настоящего чувства. Поэтому она особенно остро реагирует на холодность и насмешки окружающих.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принимает осторожность Молчалина за скромность и верность. Эта ошибка меняет ход событий: из-за неё слух о безумии Чацкого получает поддержку.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Софья: ум, чувство и ошибка выбора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пьесе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в фрагментах комедии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Молчалин добивается успеха не талантом, а осторожностью: он молчит, соглашается с начальством и старается быть удобным для всех, кто может помочь ему подняться.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жизненное правило — не спорить, не выделяться и угождать, даже если приходится скрывать собственные мысли и чувства ради карьеры и спокойствия.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Скалозуб, напротив, связан с военной службой: он ценит чин, выправку и силу, а главное для него — быстрое продвижение и высокий статус.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помогают Грибоедову показать, как фамусовский мир поощряет приспособление, служебный расчёт и внешнюю солидность, противопоставляя их честности Чацкого.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Молчалин и Скалозуб как типы фамусовского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реплики стали частью живой русской речи и точно передают основные идеи пьесы.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коротко и ярко выражают конфликт героя с обществом, поэтому легко запоминаются и используются до сих пор.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Грибоедов, комедия «Горе от ума»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из комедии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Понятие ума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ум — это не только знания, но и честность, самостоятельность, умение видеть правду и не поддаваться давлению окружающих.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Чацкий и общество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говорит прямо и смело, однако его взгляды опережают привычки фамусовского круга, поэтому он не получает поддержки и понимания.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Реакция окружающих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старого общества такой ум неудобен: он заставляет сомневаться в привычных правилах и открывает слабости тех, кто привык казаться правым.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ума в пьесе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собирает почти весь фамусовский круг и превращает обычное светское событие в проверку для Чацкого: здесь его слова тонут в шуме, сплетнях и готовности верить слухам.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обстановке особенно заметно, что общество судит не по фактам, а по мнению толпы. Правда уступает место пересудам, и герой остаётся один против всех.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как испытание героя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образов персонажей по комедии А. С. Грибоедова «Горе от ума»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героев пьесы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черты сильнее всего определяют поведение персонажей и их место в конфликте.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выделяется свободой и смелостью, Молчалин — расчётом, а Фамусов — зависимостью от мнения света и привычных правил.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соединяет смешные бытовые сцены с серьёзным спором о службе, чести, воспитании и праве человека думать самостоятельно, поэтому звучит и остро, и глубоко.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использует живую разговорную речь: реплики короткие, точные и похожи на настоящие разговоры, из-за чего персонажи легко запоминаются и выглядят естественно.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делает речь особенно выразительной, а многие фразы — меткими и ёмкими. Поэтому отдельные реплики комедии стали афоризмами и вошли в повседневную речь.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художественные особенности комедии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легко узнать ситуации, знакомые и сегодня: спор с большинством, нежелание слушать неудобную правду и привычку оценивать человека по внешнему успеху.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как трудно оставаться честным, если вокруг ценят удобство, молчание и умение не выделяться. Этот выбор всегда требует смелости.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не подстраивается под толпу и не скрывает своих взглядов, поэтому его конфликт с обществом воспринимается как история о принципиальности и личном достоинстве.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«Горе от ума» читается современно: оно говорит не только о прошлом, но и о вечной борьбе между свободной мыслью и предрассудками.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остаётся современной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столкновения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финале комедии «Горе от ума»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сцены лучше всего показывают характеры героев и развитие главного конфликта.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эти эпизоды, легко понять и сюжет, и сатиру, и причину, по которой Чацкий оказывается лишним в этом обществе.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А. С. Грибоедова «Горе от ума»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Фрагменты, которые важнее всего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Грибоедова напоминает: ум без честности ничего не стоит, а честность без смелости трудно защитить. Чацкий одинок, но именно он говорит правду о людях и обществе.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«Горе от ума» важно и сегодня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2026-05-23T03:27:48Z</dcterms:created>
  <dcterms:modified xsi:type="dcterms:W3CDTF">2026-05-23T03:27:48Z</dcterms:modified>
</cp:coreProperties>
</file>