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Распутин: писатель Сибири, памяти 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— прозаик XX века о деревне, семье, войне и нравственном выборе человека.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Валентин Распутин и почему его читают в школе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родился в 1937 году в Иркутской области, в селе Усть-Уда, и вырос в деревенской Сибири. Его детство пришлось на годы войны и тяжёлое послевоенное время. Поэтому в книгах много правды быта, речи людей и размышлений о совести.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учёба и первые шаги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путь Распутина начался с учёбы: он занимался в Иркутском университете на историко-филологическом факультете. Этот фундамент помог ему видеть связь культуры, истории и человеческих судьб.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учёбы он работал журналистом. Наблюдения за жизнью людей в городах и сёлах, а также привычка фиксировать детали речи и повседневности стали важной опорой для его будущей прозы.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Журналистский опыт приучил его писать точно и понятно. В центре внимания оказался обычный человек — не «герой из учебника», а личность со своими сомнениями, решениями и последствиями.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произведениях Распутина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которое хранит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у Распутина — это не просто фон событий, а часть внутреннего смысла. В его книгах появляются деревня, река, лес, дом и дорога, а время ощущается через зиму и весенние разливы воды.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с памятью и трудом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для писателя связана с памятью о предках, трудом людей и их духовной жизнью. Поэтому образы Ангары, деревенского уклада и широкого сибирского пространства становятся особенно выразительными и запоминающимися.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известные произведения писателя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«Деньги для Марии»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повести сразу заметны главные ориентиры прозы Распутина: уважение к человеческой честности и внимательное изображение семейных связей. Простые обстоятельства раскрываются как нравственное испытание.
</a:t>
            </a:r>
            <a:endParaRPr lang="en-US" sz="1321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 становится серьёзным разговором о совести и ответственности. В центре — обычная жизнь семьи, где внешние события превращаются во внутренний вопрос: кто и как поступит по правде.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быт без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показывает повседневность: разговоры, привычные дела, ритм дома. Такая точность помогает читателю поверить в героев и лучше понять, почему в их мире особенно важны нравственные решения.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человеческого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убеждает: в жизни простых людей бывают события не «малого значения». Даже небольшая уступка или равнодушие способны изменить судьбу, потому что за поступком следует цена.
</a:t>
            </a:r>
            <a:endParaRPr lang="en-US" sz="13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«Живи и помни»: вина, страх и верность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 год — создание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выходит в 1974 году и сразу становится разговором о том, как личный поступок меняет жизнь близких. История строится вокруг внутреннего конфликта героев и тяжёлого ожидания.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Дезертирство Андрея Гуськова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 дезертирует с фронта. От внешнего шага тянется цепочка последствий: рушатся отношения, растёт страх, усиливается чувство вины, которое невозможно «отменить» словами.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разлом Настёны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 Андрея, Настёна, переживает тяжёлый внутренний конфликт. В её выборе особенно заметны темы верности, ответственности и нравственной цены поступка, сделанного против долга.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Матёрой»: память о родном доме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нельзя заменить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на Матёре — не просто постройка, а часть жизни семьи и памяти о предках. Когда судьба острова становится предрешённой, привычное пространство превращается в переживание потери. Именно поэтому расставание ощущается больнее любого слова.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как последняя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тишину в повести несёт кладбище: там — имена и истории тех, кто уже ушёл. Пока люди помнят дорогу к могилам, связь поколений не обрывается. Но угроза утраты заставляет задуматься, что общественный «порядок» не отменяет личную ответственность.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и поток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Матёру должны затопить из-за строительства гидроэлектростанции. Так прогресс сталкивается с памятью, а решение взрослых оборачивается драмой для деревни. Через судьбу острова раскрывается тема утраты уклада и вопрос о том, можно ли оправдать разрыв с землёй.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244" y="1651915"/>
            <a:ext cx="41107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5707" y="1651815"/>
            <a:ext cx="411075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темы прозы Распутина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перед родителями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Распутина часто оказываются в ситуации, где нужно выбирать между удобством и заботой о близких. Долг перед родителями у писателя не формальность, а проверка характера.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Распутина — это не только воспоминание, но и обязанность бережно хранить то, что сделано предыдущими поколениями. Забвение влечёт внутреннее опустошение и новые ошибки.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в прозе писателя связана с уважением к людям и их труду. Когда герой теряет это чувство, рушится целостность жизни: исчезают ориентиры, а поступки становятся случайными и грубыми.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честность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испытанием становится отношение к другим: умение сочувствовать и действовать по совести. Для Распутина честность — это не громкие фразы, а конкретные действия в трудный момент.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В. Г. Распутина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сильнее всего у Распутина звучат земля, память и нравственный выбор. Остальные темы усиливают эти главные вопросы через сюжет.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тематическим акцентам из описания повестей и рассказов (условные величины, без точных долей).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тема совести, тем очевиднее становится мысль писателя: поступок важен не только в моменте, но и по тому, что остаётся в душе.
</a:t>
            </a:r>
            <a:endParaRPr lang="en-US" sz="11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Писательский «секрет» — ясный разговорный тон, бытовые детали и точные фразы, которые передают внутреннее состояние без лишних объяснений.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 наиболее известных повестях Распутина особенно заметны простота и точность речи: читатель легко видит и чувства, и быт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подборке ключевых произведений: «Деньги для Марии» (1967), «Последний срок» (1970), «Живи и помни» (1974), «Прощание с Матёрой» (1976), «Пожар» (1985).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годы их появления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ключевые повести Распутина и годы их публикации. Видно, что наиболее известные тексты приходятся на 1970-е годы, когда особенно ярко звучат темы совести, памяти, семьи и ответственности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школьных справок и библиографических сведений об изданиях В. Г. Распутина.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 — период наиболее заметных повестей писателя: именно в это время сильнее всего раскрываются его главные нравственные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нравственный конфликт у Распутина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и последствий: от жизненной ситуации к внутреннему решению и итогам для совести и близких.
</a:t>
            </a:r>
            <a:endParaRPr lang="en-US" sz="27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произведениях Распутина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в «Живи и помни» оказывается в ситуации, где нельзя «спрятаться» за обстоятельства: её выбор — оставаться верной и человечной, несмотря на страх, одиночество и давление чужих ожиданий.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в «Прощании с Матёрой» держится за дом, род и память о предках. Её стойкость выражается не громкими словами, а спокойным сопротивлением тому, что разрушает привычный уклад.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у Распутина часто первыми чувствуют последствия поступков других людей. Их забота превращается в нравственный компас: они видят, где кончается милосердие и начинается равнодушие.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Настёны и Дарьи писатель показывает важное: нравственная сила может быть тихой. Она проявляется в терпении, верности и способности сохранить достоинство даже в обстоятельствах утраты.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прозе Распутина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Распутина — это не серия боевых эпизодов, а тяжёлое испытание для внутреннего мира. Писателя интересуют страх, разлука, чувство вины и то, как решения в трудное время остаются с человеком.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войны рушатся обычные связи: меняются судьбы, утрачиваются близкие, обостряются нравственные конфликты. Поэтому школьникам военная тема понятнее, когда в центре — судьба конкретной семьи.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войны рушатся обычные связи: меняются судьбы, утрачиваются близкие, обостряются нравственные конфликты. Поэтому школьникам военная тема понятнее, когда в центре — судьба конкретной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важны для героев Распутина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измерения, а смысловой акцент: совесть, память и семья чаще всего становятся главными причинами поступков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содержательным темам произведений В. Г. Распутина; без числовых подсчётов в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обстоятельствах герои Распутина оцениваются прежде всего по нравственной стойкости, а не по внешнему успеху или богатству.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позиция писателя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гражданская позиция держалась на убеждении, что природа, история и человек неразделимы. Разрушая одно, общество постепенно теряет и смысл жизни, и уважение к людям.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выступал за сохранение природы, особенно Байкала и сибирских рек. Он связывал заботу о земле не только с красотой окружающего мира, но и с ответственностью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также подчёркивал значение исторической памяти и традиционной культуры. В статьях и обсуждениях он поднимал вопросы, связанные с судьбой села и духовными потерями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Валентина Распутина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признание в 1970-е годы и высшая награда в 1987 году подчёркивают значимость Распутина как писателя и общественного мыслителя.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основные награды и ключевые даты признания писателя. Дополнительно отмечено, что его воспринимали не только как автора сильной прозы, но и как человека с заметным общественным влиянием.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 справочные сведения о наградах В. Г. Распутина.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Распутина читают и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Распутина остаются нужными, потому что поднимают вечные темы: уважение к родителям, память о прошлом, ответственность за дом и землю, сострадание к близким.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его особенно ценят за связь между «обычными» решениями и нравственным выбором. Герои часто сталкиваются с моментом, когда проще поступить удобно, чем честно.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Распутина помогает задуматься о человечности, когда обстоятельства давят. Она учит видеть цену поступка и понимать, как слово или молчание влияет на других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события относятся к далёкому времени, чувства героев узнаваемы: тревога, боль утраты, стремление сохранить достоинство и желание оставаться верным совести.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на уроке литературы в 6 классе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«Семья и долг»: разговор о трудном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назревает конфликт, каждый может выбрать по-разному: поддержать, промолчать или отвернуться. У Распутина важно то, что решение отражается в поступках и в душе человека. На уроке удобно сравнить позиции героев и обсудить, как проявляется ответственность в обычных обстоятельствах.
</a:t>
            </a:r>
            <a:endParaRPr lang="en-US" sz="85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«Родная деревня»: как память становится опорой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Распутина — не фон, а место, где живёт память. Вместе с героями мы замечаем детали: дом, двор, дорогу, привычные занятия. Такие образы помогают понять, что утрата может быть не только внешней, но и духовной. После чтения хорошо говорить о том, что мы называем «своим» и почему.
</a:t>
            </a:r>
            <a:endParaRPr lang="en-US" sz="855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«Совесть и слова»: почему молчание иногда важнее громких фраз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понимает правду слишком поздно, и тогда начинается трудное внутреннее движение: вина, раскаяние или открытие новой меры жизни. У Распутина многое держится на тишине и точных наблюдениях, а не на споре «в лоб». На уроке можно предложить обсудить: что важнее — объяснить или исправить поступок.
</a:t>
            </a:r>
            <a:endParaRPr lang="en-US" sz="7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писатель совести, памяти и родной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 показал мир, где каждый нравственный выбор имеет цену. Его темы — память, семья, война и судьба русской деревни — учат видеть серьёзные вопросы в обычной жизни и беречь достоинство.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2026-05-15T04:09:49Z</dcterms:created>
  <dcterms:modified xsi:type="dcterms:W3CDTF">2026-05-15T04:09:49Z</dcterms:modified>
</cp:coreProperties>
</file>