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человека: как люди появились на Земле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от древних предков к человеку разумному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собирают кости, зубы, орудия и следы стоянок, чтобы по ним восстановить путь человека от древних африканских предков к современному виду.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происхождение человека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человекообразные обезьяны: общие признаки и различия
</a:t>
            </a:r>
            <a:endParaRPr lang="en-US" sz="2054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3775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и человекообразных обезьян есть далёкий общий предок, поэтому у них много сходных черт строения. Особенно похожи кисть, строение зубов и особенности зрения.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3775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21189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с шимпанзе очень велико, что подтверждает их близкое родство. Но даже при этом человек и обезьяны пошли по разным путям развития.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221189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генетика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604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человека — постоянная ходьба на двух ногах. Она освободила руки для переноски пищи, изготовления орудий и других полезных действий.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388604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56018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мозг значительно крупнее, чем у человекообразных обезьян, а речь развита намного сильнее. Это позволило лучше планировать действия и передавать знания.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556018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мозг и речь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7234329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научился делать не только простые, но и сложные орудия. Именно труд, речь и мышление сделали его путь развития особенным и очень успешным.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7234329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орудия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6774" y="2477750"/>
            <a:ext cx="222355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главные ступени эволюции человека — от древнейших гоминин до Homo sapiens.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шла постепенно: сначала появились двуногость и орудия, затем вырос мозг, усложнились речь и культура.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 и антропологии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человека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двуногости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в Африке миллионы лет назад и уже уверенно передвигались на двух ногах. Это помогало им видеть дальше в высокой траве, освобождало руки и делало передвижение по открытым пространствам удобнее.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старого и нового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тело ещё сохраняло многие обезьяньи черты: длинные руки, сравнительно небольшой мозг и не совсем человеческие пропорции. Но именно двуногость стала важным признаком, который сближает их с людьми.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 — знаменитая находка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скелетов австралопитека — «Люси», найденный в Эфиопии в 1974 году. Эта находка помогла учёным лучше понять, как выглядели древние предки человека и как они двигались.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 — первые двуногие предки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сопровождалось развитием поведения, памяти и способности учиться на опыте.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был постепенным и связан с усложнением труда, общения и образа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антропологии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у предков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 — человек умелый и первые орудия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мастера камня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жил примерно 2,4–1,4 миллиона лет назад. Он начал специально откалывать каменные пластинки и использовать их как простые орудия для повседневных задач.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трудовой истории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орудий стало большим шагом вперёд. С этого времени труд всё сильнее влиял на развитие человека, его мышления и способов добычи еды.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выживания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орудия помогали разделывать туши животных, дробить кости и получать больше пищи. Это давало древним людям важное преимущество в борьбе за выживание.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образ жизни древних людей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по данным антропологии и археологии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 — первый широко расселившийся человек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жил примерно 1,9 миллиона–100 тысяч лет назад и одним из первых широко расселился из Африки. Его следы находят в Азии и Европе.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пределы Африки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этого вида могли жить и в тёплых, и в более прохладных районах. Их расселение стало важным этапом освоения Земли человеком.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разных средах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научился пользоваться огнём. Он давал тепло, свет и защиту от хищников, а ещё делал пищу безопаснее и легче для переваривания.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огнём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отличался более высоким ростом и крепким телосложением. Такие особенности помогали долго ходить, искать новые места обитания и приспосабливаться к разным условиям природы.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Выносливое тело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людей шло не одновременно: разные материки заселялись в разное время и разными волнами.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постепенно освоил почти всю Землю, начиная с Африки и заканчивая Америкой.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 и антропологии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расселения древнего человека по Земле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жилища и выживание в природе
</a:t>
            </a:r>
            <a:endParaRPr lang="en-US" sz="206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дал древним людям тепло и свет, помог отпугивать хищников и продлевать активность после захода солнца. Он стал надёжным средством выживания в холодные ночи и непогоду.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жилища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люди стали делать простые жилища из дерева, костей животных, шкур и подручных материалов. Такие укрытия защищали от ветра, дождя и холода, особенно в открытой местности.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одном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огню и укрытиям древние люди могли дольше оставаться в одном лагере и осваивать более суровые районы. Это повышало шансы группы на сохранение пищи и безопасность.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научились готовить еду на огне, пища стала мягче и безопаснее. Это облегчало её переваривание и позволяло использовать больше доступных продуктов, чем прежде.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человек прямоходящий отличается от человека разумного по строению, поведению и возможностям приспособления.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Homo sapiens сильнее развиты речь, мышление и культурное поведение, поэтому он быстрее приспосабливался к разным условиям.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данным антропологии и археологии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erectus и Homo sapiens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 — человек разумный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возник в Африке примерно 300 тысяч лет назад. Этот вид не появился мгновенно: его признаки формировались постепенно, по мере усложнения поведения, труда и общения.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вида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Homo sapiens характерны высокий лоб, выраженный подбородок, большой мозг и хорошо развитая речь. Эти особенности помогали не только выживать, но и учиться друг у друга.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современного человека
</a:t>
            </a:r>
            <a:endParaRPr lang="en-US" sz="849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люди разумные расселились почти по всей планете. Они освоили разные природные зоны, от тёплых равнин до холодных областей, используя одежду, огонь и жилища.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по Земле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 Homo sapiens особенно заметны искусство, украшения и сложные орудия. Это показывает, что человек научился не только добывать пищу, но и создавать культурные традиции.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творчество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хронология показывает, что сначала менялось тело и поведение предков человека, а затем очень поздно появились земледелие и более сложная культура.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достижения относятся к миллионам лет назад, а земледелие — лишь к последним тысячелетиям истории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археологии и антропологии; ориентировочные даты по учебным материалам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появились важные достижения человечества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400–40 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 Европе и Западной Азии. Они были приспособлены к холодному климату, умели изготавливать орудия и вели сложную жизнь в небольших группах.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люди заботились о больных, помогали слабым и хоронили умерших. Такие находки показывают, что у них было развитое социальное поведение и представления о жизни и смерти.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Евразию пришли люди разумные, между ними происходило частичное смешивание. Поэтому у многих современных людей есть небольшой процент генов неандертальцев.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неандертальцы исчезли как отдельный вид, но их следы сохранились в костях, орудиях и ДНК. Это доказывает, что история человечества была разнообразной.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 другие древние люди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узнают о древнем человеке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находки, сравнение костей, датирование пород и анализ ДНК помогают восстановить внешний вид, образ жизни и родство древних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речь и сотрудничество были особенно важны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позволила не только подавать сигналы, но и подробно объяснять, как охотиться, готовить пищу и делать орудия. Благодаря этому опыт старших не терялся, а переходил к детям и внукам.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помогало людям действовать вместе: защищать лагерь, искать пищу и распределять обязанности. В группе было легче справляться с опасностями, чем поодиночке.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детство человека требовало постоянной помощи взрослых. Совместная жизнь и общение делали уход за детьми надёжнее, а обучение — быстрее и эффективнее.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научились говорить и договариваться, знания стало проще накапливать и передавать. Так быстрее развивались труд, правила поведения и первые элементы культуры.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культуры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собирательства к земледелию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способ добычи пищи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10–12 тысяч лет назад люди в некоторых районах начали не только собирать растения, но и выращивать их. Это сделало пищу более предсказуемой и доступной.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общества земледельцев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земледелия и скотоводства изменило уклад жизни людей. Это уже следующий этап развития общества, который последовал после долгого периода охоты и собирательства.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поселения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можно было хранить, люди стали жить дольше на одном месте. Возникли первые поселения, где строили дома, хранили зерно и следили за запасами.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1925" y="2477750"/>
            <a:ext cx="273324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находок помогают восстановить внешний вид, поведение и культуру древних людей, а также их связь с современным человеком.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типов находок изучают учёные, тем точнее они восстанавливают постепенную эволюцию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 генетические исследования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доказательства происхождения человека
</a:t>
            </a:r>
            <a:endParaRPr lang="en-US" sz="25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результат долгой эволюции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 — это путь длиной в миллионы лет: от двуногости и первых орудий до речи, культуры и расселения по планете. Мы понимаем его благодаря науке и находкам.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2026-06-02T04:40:28Z</dcterms:created>
  <dcterms:modified xsi:type="dcterms:W3CDTF">2026-06-02T04:40:28Z</dcterms:modified>
</cp:coreProperties>
</file>