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Образование Германской империи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немецких земель завершилось в 1871 году, изменив ход истории Европы.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половине XIX века Германия состояла из более чем 30 независимых государств. Наполеоновские войны и Таможенный союз 1834 года способствовали усилению немецкого национального движения и экономической интеграции.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Германия до объединения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попытки объединения немецких государств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Венского конгресса 1815 года активизировался национализм, возникли тайные общества и студенческие объединения, стремившиеся к единству Германии.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1848 году революционные события и созыв Франкфуртского национального собрания стали важным шагом к обсуждению политического объединения немецких земель.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объединения включали стремление к самостоятельности, развитие культурной идентичности и установление прочных экономических связей между государствами.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Пруссии в процессе объединения Германии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 была крупнейшим и экономически развитым немецким государством под властью династии Гогенцоллернов с XVII века, играя ведущую роль в политике региона.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Таможенного союза в 1834 году и прокладка важных железнодорожных путей повысили экономическую интеграцию, укрепляя позиции Пруссии как лидера объединения.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Подъем Бисмарка на канцлерскую должность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1862 году Отто фон Бисмарк стал канцлером Пруссии. Он системно разрабатывал стратегию объединения Германии, используя «кровь и железо» как метод достижения цели. Его политика включала балансирование дипломатии и военных действий.
</a:t>
            </a:r>
            <a:endParaRPr lang="en-US" sz="1175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 войны как инструменты объединения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Бисмарк умело использовал конфликты с соседями для усиления позиций Пруссии. Его союзы с различными германскими государствами и ведение войн с Данией, Австрией и Францией создали предпосылки для создания единой империи.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 фон Бисмарк — архитектор объединения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Датско-прусская война 1864 года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конфликта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1864 году союз Пруссии и Австрии объявил войну Дании из-за споров о контроле над Шлезвигом и Гольштейном.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союзников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 с Австрией быстро разбили войска Дании, что завершилось поражением датчан и переходом спорных территорий под контроль союзников.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войны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напряженность между Пруссией и Австрией возросла, что привело к будущим конфликтам за доминирование в германских землях.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Австро-прусская война 1866 года и последствия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64850" y="1426950"/>
            <a:ext cx="38826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конфликта
</a:t>
            </a:r>
            <a:pPr algn="l" indent="0" marL="0">
              <a:lnSpc>
                <a:spcPct val="130039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Разногласия по управлению Шлезвигом и Гольштейном вылились в войну между Пруссией и Австрией.
</a:t>
            </a:r>
            <a:endParaRPr lang="en-US" sz="997" dirty="0"/>
          </a:p>
        </p:txBody>
      </p:sp>
      <p:sp>
        <p:nvSpPr>
          <p:cNvPr id="10" name="Text 3"/>
          <p:cNvSpPr txBox="1"/>
          <p:nvPr/>
        </p:nvSpPr>
        <p:spPr>
          <a:xfrm>
            <a:off x="1240875" y="2326075"/>
            <a:ext cx="4556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Садове
</a:t>
            </a:r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июля 1866 года Пруссия одержала решающую победу, обеспечив господство над Австрией в германских делах.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712750" y="3213725"/>
            <a:ext cx="5251800" cy="61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Австрии из германских земель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заставило Австрию отказаться от влияния на немецкие государства, открыв Пруссии путь к объединению.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90400" y="4111275"/>
            <a:ext cx="5936400" cy="61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Северогерманского союза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1867 году Пруссия возглавила союз 22 северных немецких государств, заложив основы будущей империи.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Северогерманский союз: структура и участники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 Северогерманском союзе, 1867 год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 контролировала основную часть территории и имела решающее влияние в Бундесрате, тогда как южные государства оставались вне союза.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под руководством Пруссии стал прототипом единой Германской империи с доминирующей позицией прусского государства.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Южногерманские государства на пути к объединению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союзы 1870 года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 заключила союзы с Баварией, Вюртембергом, Баденом и Гессен-Дармштадтом, что обеспечило совместную защиту от возможной французской агрессии и поддержало единство.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интеграция южных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союзы привели к координации военных усилий и ускорили политическое присоединение южных государств к Северогерманскому союзу, сформировав общую империю.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50" y="1245256"/>
            <a:ext cx="4106100" cy="21292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6650" y="1245256"/>
            <a:ext cx="4106100" cy="212923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мощь Пруссии: армия и технологии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420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 численность армии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20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1870 году прусская армия насчитывала около миллиона солдат. Реформы, проведённые Гельмутом фон Мольтке, значительно повысили эффективность командования и связи в войсках.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975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инновации и транспорт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975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современных винтовок Нидер и развитая сеть железных дорог позволили быстро перемещать войска. Это сыграло ключевую роль в быстрой осаде Парижа в ходе Франко-прусской войны.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Франко-прусская война: причины и начало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наследии испанского престола с кандидатурой Гогенцоллерна стал главной причиной обострения отношений между Францией и Пруссией в 1870 году.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Эмская депеша — дипломатический инцидент, искусственно раздуваемый Пруссией, усилил враждебность Франции и подготовил почву для начала военных действий.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опасалась усиления Пруссии в Европе, что вызвало рост националистических настроений и сплочение немецких государств перед внешней угрозой.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Франко-прусская война: события и итог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битве при Седане в сентябре 1870 года армия Пруссии одержала решающую победу, пленив императора Наполеона III и деморализовав французские войска.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Осада Парижа длилась до января 1871 года. По Франкфуртскому мирному договору Франция уступила Эльзас и часть Лотарингии, а также выплатила значительную контрибуцию.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895" y="1576525"/>
            <a:ext cx="3975210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до и после объединения: территория и население
</a:t>
            </a:r>
            <a:endParaRPr lang="en-US" sz="246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показывает изменения в территории и населении Германии с образованием империи в 1871 году, отражая рост и укрепление государства.
</a:t>
            </a:r>
            <a:endParaRPr lang="en-US" sz="1034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Германской империи значительно увеличило территорию и население, обеспечив политическую стабильность и единую администрацию.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по политическому и демографическому состоянию Германии XIX века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49244" y="994175"/>
            <a:ext cx="3619313" cy="372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8250" y="13682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Церемония в Зеркальном зале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января 1871 года в Версальском дворце Вильгельм I был провозглашён императором в торжественной обстановке с участием представителей всех немецких земель и военных лидеров.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 1871: провозглашение Германской империи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8250" y="31154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символизировало объединение и победу Германии, послужило началом новой эпохи и укрепило национальную идентичность.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8622556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структура Германской империи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управления после объединения 1871 года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новой империи: флаг, герб, гимн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объединённой Германии был чёрно-бело-красным, на гербе изображён имперский орёл — символ силы и единства государства, а официальным гимном стал «Heil dir im Siegerkranz».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символики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символы усиливали чувство патриотизма, помогали формировать национальное самосознание и подчёркивали сплочённость нации.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 социальные изменения после объединения
</a:t>
            </a:r>
            <a:endParaRPr lang="en-US" sz="2407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стала мировым лидером производства стали, чугуна и угля, что способствовало развитию тяжёлой промышленности и техническому прогрессу.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Железнодорожная сеть резко расширилась до 39 тысяч километров, что облегчило торговлю и перемещение населения по стране.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население росло быстрыми темпами, формировались новые классы — промышленная рабочая сила и буржуазия.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Увеличился уровень образования, начались социальные реформы, направленные на улучшение условий жизни и труда.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Германская империя в Европе и мире после 1871 года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заключила союз Тройственный с Австро-Венгрией и Италией, укрепляя своё военно-политическое положение в Европе.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мощи Германии привёл к конкуренции с другими великими державами, усилению милитаризма и росту напряжённости на континенте.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активно расширяла колонии, установив владения в Африке и на Тихом океане, включая Того, Камерун и Юго-Западную Африку.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объединения Германии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мощного промышленного и военного центра в Центральной Европе, изменившего баланс сил на континенте.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национализма внутри страны сопровождалось появлением активных политических и рабочих движений.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Германская империя сыграла ключевую роль в предпосылках Первой мировой войны, стимулируя гонку вооружений и дипломатические противоречия.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Германской империи стало поворотным моментом XIX века, сформировав мощное государство и существенно повлияв на последующие политические и экономические события в Европе.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значимость объединения Германии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2026-05-10T23:54:22Z</dcterms:created>
  <dcterms:modified xsi:type="dcterms:W3CDTF">2026-05-10T23:54:22Z</dcterms:modified>
</cp:coreProperties>
</file>