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тексте раскрывает героя, эпоху и авторскую оценку.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литературе: знак, судьба, характер
</a:t>
            </a:r>
            <a:endParaRPr lang="en-US" sz="345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Ономастика показывает, как имя работает не только как обозначение, но и как смысловой ключ. В классике это особенно заметно у Фонвизина, Гоголя, Островского и Чехова, а для анализа важно уметь считывать подтекст детали.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собственные имена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обозначает личность героя и одновременно вводит его в определенную среду: через звучание, форму обращения и привычный культурный оттенок читатель сразу получает первые ориентиры.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Фамилия, имя и прозвище могут подчеркивать социальную роль, эпоху и характер. В разных жанрах они выполняют номинативную, характеристическую и символическую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особенно заметен контраст между именем и поступками: нейтральная форма может скрывать иронию, а редкое имя — выделять героя как исключение.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несет имя персонажа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«говорящие фамилии» создают образ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намек с первого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Фонвизина фамилии персонажей сразу задают оценку: за ними слышатся грубость, невежество и самодовольство. Такой прием экономит авторское объяснение и делает комедийный конфликт ясным уже в первых сценах.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Комизм, который работает на гротеск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имя часто становится частью общей художественной маски. Оно усиливает нелепость поведения, подчеркивает социальную фальшь и помогает создать ощущение мира, где смешное легко переходит в тревожное.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мгновенная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видит «говорящую» фамилию, он заранее ожидает определенный тип поведения. Поэтому даже короткая ремарка или реплика начинает звучать выразительнее и точнее, чем нейтральное обозначение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литературе работает по-разному: жанр определяет, будет ли оно заметной художественной деталью или частью фоновой достоверности.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 драматические тексты сильнее опираются на оценочные имена; в лирике и прозе важнее эмоциональный и контекстный смысл.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XIX–XX веков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имени в разных литературных родах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выбор имени нередко несет комический или сатирический заряд: звучание фамилии само по себе подсказывает отношение автора к персонажу.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имена часто кажутся обычными, но именно эта нейтральность усиливает атмосферу будничности, недосказанности и скрытого внутреннего напряжения.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имя и отчество помогают показать двойственность героя: внешняя благопристойность может резко расходиться с нравственным кризисом внутри.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редко формулируется прямо. Чаще она спрятана в форме имени, повторе обращения и в том, как его произносят другие персонажи.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авторская оценка в классической прозе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имя нередко становится краткой формулой образа и помогает сразу увидеть смысловую роль персонажа.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имя не нейтрально: оно помогает быстро понять тип героя, конфликт и авторскую позицию.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имен и их художественных функций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и купеческой культуре XIX века имя, отчество и форма обращения показывали сословную дистанцию, воспитание и степень уважения к человеку.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историческая эпоха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модернизме и Серебряном веке заметен интерес к звучным, редким, архаическим и мифологическим именам: они создают ощущение особой, часто тревожной художественной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XX века нередко выбирают обыденные имена без яркой «подсказки». Так подчеркиваются типичность героя, историческая повседневность и документальная достоверность.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работает в литературном анализе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разбора: от формы имени к смыслу образа и идеи произведения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обращения и психологический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формы, фамильярные обращения и резкие переключения речи показывают близость, зависимость или конфликт. Поэтому имя в тексте всегда связано с тем, как герой существует среди других.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социальный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имя, отчество и фамилия помогают точно обозначить среду персонажа и дистанцию между людьми. У классиков это важная часть реалистической характеристики, а не простая формальность.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часть образа героя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оценочных имен характерна для сатирической и комедийной традиции, где имя должно работать мгновенно и без длинного пояснения.
</a:t>
            </a:r>
            <a:endParaRPr lang="en-US" sz="120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жанровая установка на сатиру и типизацию, тем заметнее роль имени как смыслового сигнала.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произведений русской литературы XIX века в школьном курсе; условная шкала для учебной визуализации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авторы особенно активно использовали имена-ключи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анализу имени в художественном тексте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параметра задают смысл имени в 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эпоха и система персонажей меняют значение даже привычной фамилии, поэтому имя читается только вместе с художественным контекстом.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выбор имени всегда связан с задачей автора и не сводится к внешней «красивости» звучания.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имен по-разному направляют чтение: от прямой характеристики до скрытого символического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типология имен персонажей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имен в литературе и их 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имя звучит с первого появления персонажа, поэтому оно сразу задает ожидания зрителя: тип, статус, возрастную или социальную роль, а иногда и возможный конфликт внутри пьесы.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использует имя как быстрый способ создать комический эффект, а психологическая драма — как маркер напряжения между внешним положением героя и его внутренним состоянием.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фамилии, обращения и интонации речи формируют узнаваемую среду, где имя становится частью театральной характеристики наряду с костюмом, жестом и репликой.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драме и театральной традиции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имя персонажа на уроке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связки языкового анализа с идеей произведения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произведения имя может менять силу звучания: от бытовой детали до ключа к развязке, если автор возвращает его в важном эпизоде.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 конфликтные ситуации активируют имя сильнее всего; в хронике и исторической прозе оно чаще поддерживает традицию.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функций имени по типам художественных ситуаций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становится особенно значимым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тема имени не устарела: изменилась не сама функция, а способ ее выражения — от прямолинейной «говорящей фамилии» к более тонкой системе смыслов.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кино, сериалах и массовой культуре имя также работает как узнаваемый знак: оно может сразу сообщать зрителю возраст, социальный круг, тип поведения или скрытую роль.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по-прежнему используют имя как средство иронии и характеристики, но чаще делают это не прямо, а через намек, повтор, ассоциацию или культурный код.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прозе имя нередко подчеркивает обычность героя, его включенность в городскую и цифровую среду, где личная идентичность становится подвижной и многослойной.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или упадок: актуальна ли тема имени сегодня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часто показывает имя как часть самопрезентации: герой может выбирать псевдоним, никнейм, сокращенную форму или нейтральное обозначение, чтобы подчеркнуть дистанцию, свободу или скрытность.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именования отражают изменившиеся способы общения и самоопределения: имя становится не только паспортной меткой, но и знаком социальной роли, культурной принадлежности и личного выбора.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 имя как на художественный код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имя работает в разных жанрах и почему оно остается важной художественной деталью.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остается выразительным инструментом: оно соединяет характеристику героя, жанровую задачу и авторскую позицию.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анализа русской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имени в литературе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литературе редко бывает случайным: оно направляет чтение, усиливает оценку и помогает понять героя точнее. Внимание к нему делает анализ текста глубже и убедительнее.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ключ к смыслу литературного образа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2026-05-20T01:12:40Z</dcterms:created>
  <dcterms:modified xsi:type="dcterms:W3CDTF">2026-05-20T01:12:40Z</dcterms:modified>
</cp:coreProperties>
</file>