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и сечения выпуклого многогранника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многогранник: поверхность из граней и сечение плоскостью.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многогранники и их сечения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входит в курс геометрии 11 класса и учит разбирать пространственные фигуры, изображать их и понимать свойства. В архитектуре, строительстве, упаковке и моделировании сечения помогают «увидеть» внутреннее строение и находить длины, углы и площади.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связывает геометрию поверхности и поведение отрезков внутри объёма. Поэтому при пересечении плоскостью получаются простые контуры, которые удобно анализировать и сравнивать.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выпуклый многогранник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 — это тело, поверхность которого составлена конечным числом плоских многоугольников. Каждая грань входит в границу тела и лежит в одной плоскости, задавая форму всей оболочки.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две точки внутри выпуклого многогранника и соединить их отрезком, этот отрезок целиком останется внутри тела. Значит, «внутри нет выемок», и прямые линии не выходят наружу.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674" y="1931425"/>
            <a:ext cx="3380953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многогранника и их характеристики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элементов и их роль в описании структуры многогранника.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и взаимное расположение граней, рёбер и вершин однозначно задают, как «собран» многогранник, а значит — его геометрические свойства.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определения из школьного курса стереометрии.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выпуклых многогранников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имеет 6 квадратных граней, 12 ребер и 8 вершин. Его поверхность легко «читается» по клеткам: каждая грань — квадрат, а ребра — общие стороны соседних квадратов.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и тетраэдр — базовые ориентиры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Тетраэдр состоит из 4 треугольных граней, 6 ребер и 4 вершин. Призма и пирамида показывают, что число элементов зависит от формы основания и того, как грань соединяет соседние части.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 и пирамида: как меняются элементы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числа граней, ребер и вершин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«правильных» многогранников усложнение поверхности заметно отражается в росте числа ребер, а вершины растут не так равномерно.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усложнения формы увеличиваются F, E и V, но связь между ними структурная: элементы связаны так, что фигура остаётся выпуклой и согласованной.
</a:t>
            </a:r>
            <a:endParaRPr lang="en-US" sz="1447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подписи: тетраэдр (4, 6, 4), куб (6, 12, 8), октаэдр (8, 12, 6), додекаэдр (12, 30, 20), икосаэдр (20, 30, 12).
</a:t>
            </a:r>
            <a:endParaRPr lang="en-US" sz="96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800" y="2796250"/>
            <a:ext cx="659700" cy="5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8081" y="2766113"/>
            <a:ext cx="565162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581825"/>
            <a:ext cx="659700" cy="586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выпуклого многогранника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соединяются ребрами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многогранника составлена плоскими гранями. Каждая грань встречается с соседними по общим сторонам — ребрам, поэтому вся оболочка работает как «мозаика» из многоугольников.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«впадин» и перегибов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выпуклого многогранника отсутствуют области, где поверхность «уходит внутрь». Следовательно, двугранные углы между соседними гранями меньше 180°, а тело остаётся «на виду».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удобны для анализа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выпуклости сечение плоскостью получается стабильным по форме: контур не «ломается» на несвязанные части. Это упрощает построение и последующие измерения длин, углов и площадей.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сечение плоскостью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опирается на пересечение плоскости с ребрами и гранями многогранника.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выпуклого многогранника всегда даёт выпуклый многоугольник. Его вершины лежат на ребрах или совпадают с вершинами многогранника.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двугранные углы соседних граней меньше этого значения, плоскость не создает «разрывных» контуров.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выпуклости и отсутствие «впадин» из школьного курса стереометрии.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Треугольные, четырехугольные и шестиугольные сечения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929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Треугольное сечение возникает, когда плоскость пересекает три ребра и при этом не проходит через вершины. В итоге точки пересечения образуют контур из трех сторон, который остаётся выпуклым.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9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получаются треугольные и четырехугольные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732100" y="3454436"/>
            <a:ext cx="39462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Четырехугольные сечения часто встречаются в кубе и призмах: плоскость может пересечь четыре ребра, сохраняя замкнутый контур. Шестиугольное сечение возможно у более сложных многогранников, если плоскость пересекает шесть ребер. 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32100" y="2727375"/>
            <a:ext cx="39462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появление шестиугольника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сечение при смещении плоскости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перемещении плоскости внутри выпуклого многогранника меняется набор рёбер пересечения. Как следствие, число вершин и сторон контура сечения может увеличиваться.
</a:t>
            </a:r>
            <a:endParaRPr lang="en-US" sz="132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типичную логику: при подходе плоскости к «критическим» положениям сечение проходит через большее число рёбер, поэтому контур усложняется от треугольного к многоугольнику до шестиугольного.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(качественный пример переходов), дата: 2026-05-12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куба: самые наглядные случаи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кубе плоскости дают сечения разного типа: встречаются треугольные, квадратные, прямоугольные и шестиугольные контуры. Это позволяет сравнивать формы, не теряясь в сложной геометрии.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проходит так, что пересекает несколько рёбер «симметрично» — например, через середины, — контур часто получается особенно аккуратным. Тогда вершины сечения равномерно распределяются по сторонам куба.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удобен для изучения: его грани попарно перпендикулярны, а многие точки пересечения можно находить по параллельности и перпендикулярности. На чертеже связи видны сразу, без лишних вычислений.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 прост: меняя положение плоскости относительно куба, вы отслеживаете, какие рёбра она пересекает. Число пересечений напрямую влияет на количество сторон получаемого многоугольника.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8436" y="1931425"/>
            <a:ext cx="4374829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сечений в разных многогранниках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Рассмотрите, какие сечения «типичны» для разных многогранников и почему их форма оказывается управляемой положением плоскости.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Закономерность прослеживается ясно: когда плоскость параллельна основанию, форма сечения сохраняется (подобие). Для пирамиды дополнительно уменьшаются размеры из‑за «схода» граней к вершине.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сечений в школьном курсе геометрии, без привязки к конкретным численным данным.
</a:t>
            </a:r>
            <a:endParaRPr lang="en-US" sz="9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сечения и подобие фигур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параллельна основанию призмы, то пересечение с призмой образует фигуру той же формы, что и основание. Отсюда следует подобие с коэффициентом 1: контур «не меняется» качественно.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пирамиде линейные размеры сечений убывают при движении плоскости от основания к вершине. Эта закономерность помогает находить отношения площадей и пропорции без случайных догадок.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пирамиды параллельность плоскости основанию тоже даёт подобие: сечение повторяет форму основания, но масштаб отличается. Чем ближе плоскость к вершине, тем меньше становится полученный многоугольник.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построение сечения
</a:t>
            </a:r>
            <a:endParaRPr lang="en-US" sz="2476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построения контура сечения плоскостью в выпуклом многограннике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в черчении и моделировании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показывают внутреннее устройство без «полного разреза»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черчении сечения помогают показать, что происходит внутри детали, не разрезая её целиком. Чаще всего секущую плоскость выбирают так, чтобы контур был понятен и отражал нужные размеры. В итоге чертёж остаётся информативным и удобным для чтения.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 и симметрии в 3D-модели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инженерной графике и 3D-моделировании сечения используют как «контрольный срез» геометрии. Плоскость сечения накладывают на модель и оценивают, совпадают ли очертания с требованиями. Так легче обнаружить несоответствия формы и ошибки в конструкции.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чертёж рядом с виртуальным срезом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иллюстрациях удобно совмещать классический чертёж с разрезом и компьютерную модель с отмеченной плоскостью. Сравнение помогает понять, как именно плоскость пересекает грани и где появляется контур. Такой подход связывает абстрактную геометрию с практикой проектирования.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граней, ребер и вершин: формула Эйлера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выпуклых многогранников элементы поверхности связаны равенством F + V = E + 2. Оно справедливо не только для «классики», но и для любых выпуклых тел.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видно, что суммарная «компенсация» между гранями и вершинами всегда соответствует числу рёбер с добавкой 2. Значит, структура многогранника внутренне устойчива.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примеры из школьной программы (куб, тетраэдр, октаэдр), дата: 2026-05-12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анализе сечений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ошибка — пропуск одного из пересекаемых рёбер. Тогда часть контура «теряется», а многоугольник получается незамкнутым. Это сразу искажает дальнейший подсчёт сторон и вершин.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Сечение легко перепутать с проекцией: проекция показывает изображение фигуры на плоскости, а сечение — реальное пересечение тела плоскостью. При такой путанице ошибка закладывается в сам смысл задачи.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частая трудность связана с порядком соединения точек. Если вершины соединены «не по контуру», образуется неправильный многоугольник, даже когда пересечения определены верно.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проблем, полезно каждый раз проверять выпуклость полученного контура: для выпуклого многогранника сечение само остаётся выпуклым. Это хороший контроль правильности построения.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34419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темы для геометрии и практики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«переводить» объём в плоский контур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гранями и сечениями тренирует мозг удерживать взаимосвязь между 3D-объектом и его плоским образом. Это полезно при решении задач и при чтении чертежей.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стереометрии, черчения и построений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того, как плоскость пересекает рёбра, помогает строить сечения по алгоритму и проверять результаты. Такая база напрямую нужна в задачах по стереометрии и инженерной графике.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пространственного воображения и аналитического мышления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анализировать структуру фигуры по её изображениям и делать выводы о свойствах. Вы начинаете видеть закономерности, а не только выполнять формальные построения.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Сечения — мост между объёмом и плоскостью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многогранник составлен из граней, ребер и вершин, а его поверхность описывается конечным числом плоских многоугольников. Сечение плоскостью всегда даёт выпуклый многоугольник, зависящий от положения плоскости. Главное умение — связывать объёмное тело с его плоским срезом и применять это в задачах.
</a:t>
            </a:r>
            <a:endParaRPr lang="en-US" sz="12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2026-05-12T08:02:58Z</dcterms:created>
  <dcterms:modified xsi:type="dcterms:W3CDTF">2026-05-12T08:02:58Z</dcterms:modified>
</cp:coreProperties>
</file>