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 Англии и Уэльсе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учатся дети и подростки в Англии и Уэльсе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Уэльс входят в Великобританию, но школы здесь устроены не совсем одинаково. Разберём ступени обучения, предметы, экзамены и то, чем системы похожи и различаются.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 — возраст, когда в Англии обычно сдают GCSE и выбирают следующий шаг.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Government / GOV.UK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понять путь ученика от начальной школы к экзаменам и выбору дальнейшего обучения.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Уэльс на карте Великобритании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занимает большую часть острова Великобритания, а Уэльс расположен на западе. Из-за этого географического и административного разделения школы подчиняются разным образовательным решениям.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территории входят в одно государство, но имеют собственные подходы к школе, программам и названиям ступеней. Поэтому сравнение особенно полезно для понимания различий.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встретить похожие этапы обучения, но разные учебные акценты и языковые возможности. Это заметно прежде всего в Уэльсе, где сильнее роль валлийского языка.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путаться, важно смотреть не только на карту, но и на возраст, экзамены и язык обучения. Именно они показывают, как устроена школьная система.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органы определяют обязательное обучение, базовые стандарты и требования к качеству. Школы работают в общих рамках страны, но могут по-разному организовывать учебный план.
</a:t>
            </a:r>
            <a:endParaRPr lang="en-US" sz="119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местных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 помогают следить за доступом к образованию, распределением мест и поддержкой семей. Их работа особенно заметна там, где нужно учитывать потребности конкретного района.
</a:t>
            </a:r>
            <a:endParaRPr lang="en-US" sz="119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Инспекция и проверка качества показывают, насколько школа безопасна, организована и даёт ли нужный уровень обучения. Это важно для родителей и самих учеников.
</a:t>
            </a:r>
            <a:endParaRPr lang="en-US" sz="1276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автономия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 следуют общим национальным требованиям, но сохраняют пространство для выбора предметов, расписания и дополнительных программ. Так система остаётся единой, но не полностью одинаковой.
</a:t>
            </a:r>
            <a:endParaRPr lang="en-US" sz="119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школами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лет к дальнейшему обучению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ученика от ранних лет к дальнейшему обучению и экзаменам.
</a:t>
            </a:r>
            <a:endParaRPr lang="en-US" sz="19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типы школ и обязательное обучение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обучение в Англии начинается с 5 лет. Дальше ребёнок проходит школьные ступени до 16 лет, а затем обязан продолжать обучение или подготовку до 18 лет.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учатся в государственных школах, которые финансируются государством. Это самый распространённый вариант, поэтому именно он задаёт общий ритм школьной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школ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обычных state schools, существуют academies, grammar schools и independent schools. Они отличаются уровнем автономии, правилами отбора и организацией учебного процесса.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школы влияет на учебную среду, но все ученики всё равно проходят через общие возрастные этапы и подготовку к экзаменам. Это делает систему понятной и последовательной.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предметы и учебные годы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primary school дети изучают английский язык, математику, science, историю, geography, art и PE. Эти предметы дают базу для чтения, счёта, наблюдения и командной работы.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годами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строится по годам, а не только по возрасту. Каждый следующий год закрепляет навыки, чтобы ребёнок был готов к более сложным предметам и самостоятельной работе.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secondary school уроки ведут отдельные учителя по предметам. Это помогает глубже изучать темы, но требует большей организованности, аккуратности с расписанием и домашними заданиями.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GCSE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14–16 годам обучение становится более целенаправленным: школьники готовятся к GCSE. Именно тогда особенно важны регулярная практика, повторение и умение работать с экзаменационными заданиями.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GCSE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secondary school ученики сдают GCSE по нескольким предметам. Обычно среди них есть English, mathematics и science, а результаты показывают уровень подготовки.
</a:t>
            </a:r>
            <a:endParaRPr lang="en-US" sz="1321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дальнейшего пути
</a:t>
            </a:r>
            <a:pPr algn="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экзаменов становится понятнее следующий маршрут. Кто-то остаётся в sixth form, кто-то переходит в college, а кто-то выбирает apprenticeship и практическое обучение.
</a:t>
            </a:r>
            <a:endParaRPr lang="en-US" sz="1359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GCSE влияют на доступные варианты продолжения учёбы. Поэтому экзамены важны не только как проверка знаний, но и как шаг к будущей профессии.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оценке и следующему этапу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общие черты школьных систем Англии и Уэльса.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устроены похоже: различия есть, но базовая логика обучения, оценки и переходов между этапами совпадает.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систем образования Англии и Уэльса по материалам правительственных и образовательных источников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 двух системах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особенности школьной системы Уэльса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валлийских школах образование часто связано не только с программой, но и с культурой страны. Рядом могут стоять уроки на английском и валлийском, а вывески, песни и школьные события напоминают о местной идентичности.
</a:t>
            </a:r>
            <a:endParaRPr lang="en-US" sz="95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могут выбирать разные форматы обучения: полностью на валлийском, полностью на английском или в смешанной модели. Это помогает детям сохранять связь с обоими языками и легче переходить между ними.
</a:t>
            </a:r>
            <a:endParaRPr lang="en-US" sz="95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часть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Валлийский язык здесь не просто дополнительный предмет. Для многих учеников он становится частью повседневной школьной жизни, поэтому уроки, задания и общение помогают воспринимать его как живой язык, а не как формальность.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обучение в Уэльсе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путь в Уэльсе: от ранних лет к дальнейшему обучению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74624"/>
            <a:ext cx="467617" cy="374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412" y="2034466"/>
            <a:ext cx="397608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89" y="2074624"/>
            <a:ext cx="467617" cy="3740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преподавания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валлийский язык используется как язык обучения, а не только как отдельный предмет. Это особенно заметно в тех классах, где большая часть уроков проходит на валлийском.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остаётся обязательным для всех учеников. Поэтому дети обычно осваивают два языка параллельно, читая, пиша и отвечая на уроках в обеих языковых системах.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школ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школы влияет на языковую среду ребёнка. В одних школах валлийский слышен каждый день, в других он изучается как важный предмет и средство поддержки национальной культуры.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языковые особенности школ Уэльса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GCSE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школы ученики сдают GCSE по нескольким предметам. Эти результаты показывают, насколько хорошо освоены основные курсы и готовы ли подростки к следующему этапу.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экзаменов, важен Welsh Baccalaureate. Он объединяет учебные предметы, проекты и практические умения, чтобы школьник учился не только отвечать на вопросы, но и работать самостоятельно.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помогает выбрать дальнейший путь после 16 лет: продолжить учёбу, перейти в college или готовиться к работе. Поэтому результаты влияют на будущие возможности ученика.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учеников в Уэльсе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сохраняют общую структуру, но Уэльс сильнее выделяет родной язык и собственные учебные решения. Это заметно даже в школьных программах.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базовой структуре системы почти совпадают, а главное различие связано с языком и культурным акцентом Уэльса.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основным характеристикам школьных систем Англии и Уэльса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особенностей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уроков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кружки помогают попробовать себя в музыке, театре, робототехнике или рисовании. Такие занятия делают школу местом, где можно развивать интересы и находить друзей по общим увлечениям.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 включает игры, тренировки и соревнования между классами или школами. Он учит работать в команде, соблюдать правила и не сдаваться после неудачи.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экскурсии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 поездки связывают уроки с реальной жизнью. Музеи, исторические места и природные парки помогают лучше понять темы, которые обсуждали на уроках истории, географии или науки.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форма и чёткие правила поведения. Это помогает создать порядок, сделать школу безопасной и показать, что каждый ученик отвечает не только за себя, но и за других.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учеников, которым нужна помощь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ученику трудно учиться, школа может предложить дополнительные материалы, больше времени на задания и помощь специалиста. Поддержка строится так, чтобы ребёнок успевал в своём темпе.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Ассистенты и учителя помогают на уроках, объясняют задания и следят за тем, чтобы ученик не терялся в классе. Это особенно важно при чтении, письме и организации работы.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детей составляют индивидуальный план обучения. В нём указывают цели, подходы и нужные шаги, чтобы обучение было понятным и посильным.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 означает, что школа старается учить всех вместе и не оставлять никого в стороне. Для этого уменьшают барьеры и дают регулярную поддержку там, где она нужна.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учебного года в школах Англии и Уэльса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учебного года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и школьный день устроены похоже, хотя расписание меняется от школы к школе. Главное — понятный ритм: учёба, перерывы и каникулы.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года делит обучение на понятные отрезки, а школьный день строится вокруг регулярного чередования уроков и отдыха.
</a:t>
            </a:r>
            <a:endParaRPr lang="en-US" sz="12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может выглядеть путь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маршрут ученика от начальной школы до следующего этапа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двух 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системы Англии и Уэльса во многом похожи: есть ступени, обязательное обучение и экзамены. Но Уэльс особенно выделяет валлийский язык, поэтому при изучении темы важно замечать и общие правила, и местные особенности.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2026-07-25T11:34:21Z</dcterms:created>
  <dcterms:modified xsi:type="dcterms:W3CDTF">2026-07-25T11:34:21Z</dcterms:modified>
</cp:coreProperties>
</file>