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достижения биологического прогресса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группы организмов становятся эволюционно успешными?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определяют не по сложности строения, а по численности, распространению и разнообразию группы. Эти изменения возникают под действием наследственной изменчивости, борьбы за существование и естественного отбора.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успех вида в эволюции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группа увеличивает количество особей, потому что её организмы эффективнее выживают и оставляют потомство. Массовое размножение часто сопровождает освоение новых условий и более стабильное существование.
</a:t>
            </a:r>
            <a:endParaRPr lang="en-US" sz="1252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проявляется в выходе за пределы прежней территории обитания. Чем шире экологическая и географическая распространённость, тем устойчивее группа к колебаниям среды и локальным кризисам.
</a:t>
            </a:r>
            <a:endParaRPr lang="en-US" sz="1252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 успешная группа нередко сохраняет сравнительно простое строение, но внутри неё возникает много разновидностей. Такое разнообразие повышает шансы на занятие разных ниш и поддерживает устойчивость вида.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прогресс: основные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как крупный эволюционный скачок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увеличивают общий уровень организации и делают группу более независимой от узких условий среды. Благодаря этому открываются новые способы существования и расширяются эволюционные возможности.
</a:t>
            </a:r>
            <a:endParaRPr lang="en-US" sz="1014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сред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позволяют организмам переходить в более сложные или ранее недоступные условия жизни. Это особенно важно при выходе на сушу, в воздушную среду или при активном расселении.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ароморфозам относят появление лёгких у наземных позвоночных и теплокровности у птиц и млекопитающих. Эти признаки сделали возможной активную жизнь в разных климатических условиях.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покрытосеменных важнейшими ароморфозами стали цветок и плод. Они повысили эффективность размножения и расселения, а также усилили успех этой группы в разнообразных средах.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ароморфоз ведет к биологическому прогрессу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крупное наследственное изменение приводит к эволюционному успеху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ароморфозов в истории живой природы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331125" y="3674952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защитило зародыш и повысило шансы на выживание в неблагоприятных условиях, а цветок улучшил опыление. Вместе они сделали покрытосеменные особенно успешной группой растений.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22100" y="314395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и цветок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стало основой независимого питания растений и резко расширило их распространение. Этот процесс обеспечил использование солнечной энергии и сформировал целые экосистемы.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 растений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3231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многоклеточность позволила разделить функции между клетками и тканями, что повысило эффективность жизнедеятельности. Это открыло путь к усложнению органов и систем.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54206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97223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трёх зародышевых листков и замкнутой кровеносной системы усилило развитие органов и обмен веществ. Такие признаки повысили автономность организмов и их активность.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488197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Трёхслойность и кровеносная система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217556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 сделало возможной жизнь на суше, а теплокровность снизила зависимость от температуры среды. Оба признака расширили экологические возможности животных.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6708531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 и теплокровность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клюв меняется в зависимости от типа пищи, поэтому один и тот же общий план строения даёт множество специализированных вариантов. Это помогает занимать разные пищевые ниши.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и мимикрия уменьшают заметность для хищников. Организм не становится сложнее, но его шансы на выживание в конкретной среде заметно возрастают.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мимикрия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Колючки, опушение, сочные стебли и другие особенности помогают растениям сохранять воду, защищаться и переносить неблагоприятные условия. Они не повышают уровень организации, но усиливают приспособленность.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Роющие, плавательные или бегательные конечности — пример узкой адаптации к определённому образу жизни. Такие признаки позволяют группе успешно использовать конкретные ресурсы без общего усложнения строения.
</a:t>
            </a:r>
            <a:endParaRPr lang="en-US" sz="1171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конечностей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специализация без общего усложнения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понятий школьной биологии: ароморфоз, идиоадаптация, общая дегенерация.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пути прогресса различаются не направлением «к лучшему», а характером изменений строения и приспособлений.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расширяет эволюционные возможности, идиоадаптация закрепляет успех в нише, а дегенерация полезна при паразитизме и малоподвижности.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путей прогрессивной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расселились по островам и заняли разные пищевые ниши. У одних клюв стал мощным и коротким, у других — тонким и вытянутым, что помогло по-разному добывать семена, насекомых или нектар. Общее строение при этом осталось прежним.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на разных островах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маскировка и мимикрия часто определяют, кто выживет в среде, полной хищников. Сходство с листьями, ветками или опасными видами уменьшает риск нападения и повышает шансы оставить потомство, не усложняя организм в целом.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Незаметность как преимущество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и экологическое 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926343"/>
            <a:ext cx="4063200" cy="16167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успех группы может быть связан с усложнением, специализацией или упрощением, если это повышает её устойчивость и распространение.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 определяется условиями среды: при крупных изменениях важны ароморфозы, в нишах — идиоадаптации, при паразитизме — дегенерация.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пути эволюционного прогресса.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достижения биологического прогресса: сравнение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дегенерация: упрощение как адаптация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особым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возникает у организмов, которые переходят к паразитизму, малоподвижности или жизни в стабильной защищённой среде. В таких условиях часть органов становится менее нужной и постепенно редуцируется.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сильно упрощены пищеварительная система и органы чувств, потому что питание происходит за счёт хозяина. Упрощение освобождает ресурсы, которые организм может направить на выживание и размножение.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растений-паразитов нередко уменьшаются листья, корни и содержание хлорофилла. Они теряют способность к полноценному самостоятельному питанию, но успешно существуют благодаря связи с другим организмом или устойчивой средой.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строения не означает эволюционную неудачу. Если среда постоянна и ресурсы поступают извне, сокращение ненужных систем делает организм более эффективным и повышает его приспособленность.
</a:t>
            </a:r>
            <a:endParaRPr lang="en-US" sz="11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общей дегенерации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смена образа жизни приводит к упрощению строения и росту приспособленности в стабильных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упрощение тоже может быть прогрессом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успеху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определяют не по сложности строения, а по численности, распространению и устойчивости группы. Даже простая организация может быть крайне успешной, если она хорошо отвечает условиям среды.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стратегия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черви, многие грибы и растения-паразиты широко распространены, потому что используют ресурсы хозяина или постоянной среды. Их строение упрощено, но жизненный цикл оказывается очень эффективным.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без усложнения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4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плодовитость, расселение и надёжная связь с хозяином позволяют таким организмам сохраняться в природе. Следовательно, эволюционный успех может быть связан с упрощением, если оно повышает приспособленность.
</a:t>
            </a:r>
            <a:endParaRPr lang="en-US" sz="11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по школьному курсу биологии
</a:t>
            </a:r>
            <a:endParaRPr lang="en-US" sz="98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эволюционные результаты чаще всего связывают с тремя путями прогресса: расширение среды обитания, углубление специализации и упрощение организации.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успех групп даёт освоение новых экологических пространств, но специализация и редукция тоже могут обеспечивать устойчивый эволюционный выигрыш.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трёх направлений прогрессивной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направлений прогресса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повышает общий уровень организации и открывает новые возможности для группы. Такой путь особенно важен, когда организмам нужно выйти в ранее недоступные условия и освоить новые способы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возникают на базе наследственной изменчивости и закрепляются естественным отбором. Именно отбор сохраняет те признаки, которые повышают выживаемость и оставляют потомство в конкретной среде.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не меняет общий уровень организации, но уточняет приспособления к определённой нише. Она позволяет одной успешной группе распадаться на множество форм, не теряя общей эффективности.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связана с упрощением, когда сложные системы становятся избыточными. При паразитизме или неподвижности выигрывает не сложность сама по себе, а экономичность и надёжность существования.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открыл новые возможности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506425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цветка и плода у покрытосеменных стало важным ароморфозом. Эти признаки улучшили опыление и защиту семян, а затем помогли растениям занять множество местообитаний и стать самой многочисленной группой среди высших растений.
</a:t>
            </a:r>
            <a:endParaRPr lang="en-US" sz="963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как путь к активности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12649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млекопитающих теплокровность связана с высоким уровнем обмена веществ и независимостью от колебаний температуры. Благодаря этому они могут сохранять активность в холоде, осваивать разные климатические зоны и успешно расселяться.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 редукция рядом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18874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приспосабливаются к засухе узкими листьями, мощной корневой системой и другими ксероморфными признаками. У паразитов, напротив, нередко сокращаются органы движения и питания, потому что они получают ресурсы иначе.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примеры из живой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97256"/>
            <a:ext cx="4063200" cy="16959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из школьного курса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и тот же результат — биологический успех — достигается разными морфологическими путями.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группы зависит не от единого стандарта сложности, а от соответствия строения образу жизни и условиям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 и ведущие пути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резко меняются, преимущество получают крупные преобразования, позволяющие выйти за пределы старой среды. В таких ситуациях ароморфозы создают основу для освоения новых ресурсов и способов существования.
</a:t>
            </a:r>
            <a:endParaRPr lang="en-US" sz="1252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ниша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группа уже хорошо приспособлена к конкретным условиям, важнее становятся частные улучшения. Идиоадаптации помогают точнее использовать пищу, укрытия, способы защиты и другие ресурсы внутри одной ниши.
</a:t>
            </a:r>
            <a:endParaRPr lang="en-US" sz="1252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паразитических или очень стабильных условиях сложные органы могут утратить значение. Тогда общая дегенерация делает организм экономичнее, а высвобождённые ресурсы направляются на размножение и расселение.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и экологических возможностей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одна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что эволюция не сводится к простому усложнению. Успех группы может опираться на рост организации, точную специализацию или даже на упрощение строения.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прогресса показывают, как сильно эволюция зависит от условий жизни. Смена климата, конкуренция и доступные ресурсы определяют, какие признаки окажутся полезными и будут закреплены.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анализу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закономерностей помогает объяснять современные адаптации и разнообразие живых организмов. По строению и образу жизни можно проследить, какой путь эволюции оказался ведущим.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понимания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достигается разными путями: через усложнение, специализацию или упрощение. Общий итог один — рост численности, распространения и устойчивости группы в конкретных условиях среды.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2026-06-02T00:56:24Z</dcterms:created>
  <dcterms:modified xsi:type="dcterms:W3CDTF">2026-06-02T00:56:24Z</dcterms:modified>
</cp:coreProperties>
</file>