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и геометрические преобразования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алгебры к поворотам, растяжениям и симметриям на плоскости.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11 класса изучают комплексные числа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появляются там, где действительных корней уже недостаточно. Они делают уравнения с отрицательным дискриминантом осмысленными, а алгебраические операции — наглядными на комплексной плоскости.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запись комплексного числа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число записывают как z=a+bi, где a — действительная часть, а b — мнимая. Здесь i обозначает число, для которого i²=-1.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b=0, число становится действительным и лежит на оси Re. Если a=0, получается чисто мнимое число, расположенное на оси Im.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комплексных числа равны тогда и только тогда, когда совпадают их действительные и мнимые части. Сравнивать нужно обе координаты одновременно.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чисел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z=a+bi сопряжённое число записывают как \bar{z}=a-bi. Оно отличается только знаком мнимой части и отражает точку относительно действительной оси.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Сопряжённое число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позволяет рассматривать число как пару координат и связывать алгебраические действия с геометрическим положением точки на плоскости.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с комплексными числами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начала анализа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операции над комплексными числами выполняются по строгим правилам и сохраняют связь с двумя координатами.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умножение можно понимать как операции над координатами, поэтому комплексные числа удобно использовать и в вычислениях, и в 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плоскость и её координаты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Действительную часть числа откладывают по оси Re, а мнимую — по оси Im. Так каждому числу a+bi соответствует точка с координатами (a, b).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числа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z — это угол между положительным направлением оси Re и лучом, идущим к точке. Он задаёт направление на плоскости.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|z| показывает расстояние от начала координат до точки z. Он всегда неотрицателен и характеризует «длину» комплексного числа.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образ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число можно воспринимать не только как запись, но и как точку или вектор, направленный из начала координат к этой точке.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и аргумент на примерах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школьного сравнения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модуль не означает одинаковое положение: важен ещё аргумент, который задаёт направление точки на плоскости.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отражает расстояние до начала координат, а аргумент — ориентацию. Вместе они полностью описывают положение комплексного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106" y="3405765"/>
            <a:ext cx="45758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форма комплексного числа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тригонометрической форме проще выполнять умножение, деление и возведение в степень. Вместо громоздкого раскрытия скобок работают правила для модулей и аргументов.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 масштаб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z=re^{iφ} показывает, что число задаёт одновременно растяжение в r раз и поворот на угол φ. Это особенно важно для геометрических преобразований.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модуль и угол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z≠0, то число можно представить как z=r(cos φ+i sin φ), где r — модуль, а φ — аргумент. Эта форма подчёркивает геометрический смысл записи.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e^{iφ}=cos φ+i sin φ связывает тригонометрическую и показательную записи. Благодаря ему комплексные числа удобно описывать в кратком виде.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умножение действует на комплексной плоскости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показательной формы комплексных чисел следует геометрический смысл умножения.
</a:t>
            </a:r>
            <a:endParaRPr lang="en-US" sz="16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Сопряжённые числа и симметрия относительно оси Re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z=a+bi сопряжённое число записывают как \bar{z}=a-bi. Меняется только знак мнимой части, поэтому действительная координата остаётся прежней.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симметрия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z и \bar{z} расположены симметрично относительно действительной оси. Отражение не меняет расстояние до начала координат, а лишь переворачивает направление.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 сопряжённым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перемножении z\bar{z} получается a²+b²=|z|². Это действительное неотрицательное число, которое удобно использовать при делении и преобразовании дробей.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Сопряжение сохраняет модуль и меняет знак аргумента. Благодаря этому оно упрощает вычисления и помогает превращать выражения с комплексными числами в более удобный вид.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уравнения z^n=1 и правильные многоугольники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из единицы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уравнения z^n=1 называют n-ми корнями из единицы. Все они лежат на единичной окружности и равномерно распределены по ней.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шаг по аргументу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соседних корней отличаются на 360°/n. Поэтому точки располагаются с одинаковым угловым промежутком и образуют симметричную конфигурацию.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многоугольником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n=4 получаются числа 1, i, -1 и -i. Эти точки — вершины квадрата, что наглядно показывает связь алгебры с геометрической симметрией.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преобразований z→az+b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свойств преобразований комплексной плоскости, 2025.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формула объединяет перенос, поворот и изменение масштаба, поэтому комплексная запись удобна для описания движений на плоскости.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параметров участвует в преобразовании, тем богаче его геометрический эффект: положение и форма фигуры меняются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комплексного переменного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комплексного переменного задаёт соответствие между двумя комплексными числами: каждому z ставится в соответствие одно значение w=f(z), определённое на комплексной плоскости.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базовых примеров относятся f(z)=z^2, f(z)=1/z и f(z)=e^z. Они показывают, как разные правила по-разному преобразуют точки и линии.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отображении меняются расстояния, углы и расположение фигур. Поэтому одна и та же область может стать растянутой, закрученной или отражённой относительно новых осей.
</a:t>
            </a:r>
            <a:endParaRPr lang="en-US" sz="993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функций помогает связывать алгебраическую формулу с образом на плоскости и готовит к пониманию более сложных преобразований в анализе и моделировании.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становится аналитической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условие комплексной дифференцируемости приводит к уравнениям Коши—Римана и далее к аналитичности.
</a:t>
            </a:r>
            <a:endParaRPr lang="en-US" sz="13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Коши—Римана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6117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условия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6117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f(z)=u(x, y)+iv(x, y) необходимы равенства u_x=v_y и u_y=-v_x. Они связывают изменение действительной и мнимой частей в одной и той же точке.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95600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производных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3395600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u_x, u_y, v_x и v_y показывают частные производные по координатам x и y. Эти величины описывают, как быстро меняются обе части функции при малом смещении.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3002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ограничение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23002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Коши—Римана не позволяют выбирать u и v независимо. Они задают строгую согласованность, благодаря которой комплексная функция может быть дифференцируема и вести себя регулярно.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функции преобразуют плоскость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стандартных отображений комплексной плоскости, 2025.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отображение действует по-своему: одно усиливает вращение, другое меняет местами близкие и далёкие области, третье переводит прямые в кривые.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функции не просто вычисляют новые значения, а перестраивают геометрию плоскости, сохраняя одни свойства и изменяя другие.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Конформные отображения и сохранение углов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две линии пересекаются под определённым углом, а после преобразования этот угол сохраняется. Меняется длина отрезков и форма области, но локальная геометрия остаётся узнаваемой, что делает такие отображения особенно ценными.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остаётся тем же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очень маленький участок, конформное отображение ведёт себя почти как поворот и растяжение одновременно. Благодаря этому малые фигуры не «ломаются», а лишь меняют размер и ориентацию в окрестности точки.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без искажения формы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углов важно в картографии, аэродинамике и теории потенциала. В этих областях нужно передавать форму процесса или поверхности так, чтобы ключевые локальные отношения оставались верными, даже если масштаб меняется.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используют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050370"/>
            <a:ext cx="4298400" cy="209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комплексных чисел в науке и технике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применения комплексных чисел в математике и физике.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помогают описывать процессы с вращением, периодичностью и колебаниями.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перечисленных областях комплексный аппарат упрощает расчёты и делает удобным описание фазы, направления и вращательного характера процесса.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75" y="1971242"/>
            <a:ext cx="471300" cy="418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825" y="1939509"/>
            <a:ext cx="361800" cy="48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00" y="3432314"/>
            <a:ext cx="361800" cy="4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900" y="3437714"/>
            <a:ext cx="471600" cy="471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600" y="3432314"/>
            <a:ext cx="422100" cy="4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учебные задачи по теме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052800" y="1939509"/>
            <a:ext cx="3353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62175" y="2608589"/>
            <a:ext cx="3944100" cy="5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корни уравнений с отрицательным дискриминантом, используя число i и запись комплексных решений в алгебраической форме.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55700" y="1939509"/>
            <a:ext cx="3353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числами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65075" y="2608589"/>
            <a:ext cx="3944100" cy="5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Выполняют сложение, вычитание, умножение и деление комплексных чисел, а также переходят между алгебраической и тригонометрической формами.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937950" y="3432314"/>
            <a:ext cx="2087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и аргумент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04800" y="4024196"/>
            <a:ext cx="26205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расстояние до начала координат и направление луча на комплексной плоскости, чтобы связать число с его геометрическим образом.
</a:t>
            </a:r>
            <a:endParaRPr lang="en-US" sz="1134" dirty="0"/>
          </a:p>
        </p:txBody>
      </p:sp>
      <p:sp>
        <p:nvSpPr>
          <p:cNvPr id="18" name="Text 8"/>
          <p:cNvSpPr txBox="1"/>
          <p:nvPr/>
        </p:nvSpPr>
        <p:spPr>
          <a:xfrm>
            <a:off x="6670050" y="3432314"/>
            <a:ext cx="2087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Муавра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6136900" y="4024196"/>
            <a:ext cx="26205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Возводят комплексные числа в степень и находят корни, используя периодичность аргумента и удобство показательной записи.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804000" y="3432314"/>
            <a:ext cx="2087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 плоскости
</a:t>
            </a:r>
            <a:endParaRPr lang="en-US" sz="1300" dirty="0"/>
          </a:p>
        </p:txBody>
      </p:sp>
      <p:sp>
        <p:nvSpPr>
          <p:cNvPr id="21" name="Text 11"/>
          <p:cNvSpPr txBox="1"/>
          <p:nvPr/>
        </p:nvSpPr>
        <p:spPr>
          <a:xfrm>
            <a:off x="3270850" y="4024196"/>
            <a:ext cx="26205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Изображают точки и векторы, читая координаты действительной и мнимой частей и сопоставляя им конкретное положение на плоскости.
</a:t>
            </a:r>
            <a:endParaRPr lang="en-US" sz="11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дальнейшим изучением математики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более сложных методов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аналитической функции становится входом в разделы, где решают уравнения и исследуют преобразования уже не только алгебраически, но и геометрически.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решения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одну и ту же задачу можно решать через формулы или через геометрический образ, и оба подхода дают полезное понимание.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анализу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помогают легче понять функции, пределы и производные, потому что показывают, как алгебраические формулы связаны с поведением объектов на плоскости.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записи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форма позволяет видеть структуру задачи без громоздких вычислений, особенно когда важны поворот, масштаб и симметрия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объединяют алгебру и геометрию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расширяют привычные методы, связывают вычисления с образом на плоскости и делают повороты, растяжения и симметрии частью единого математического языка.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2026-05-30T04:39:34Z</dcterms:created>
  <dcterms:modified xsi:type="dcterms:W3CDTF">2026-05-30T04:39:34Z</dcterms:modified>
</cp:coreProperties>
</file>