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 алгебраические выражения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язык алгебры: числа, буквы, действия и формулы.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выражения в 7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помогают записывать правила, считать по формуле и описывать зависимости между величинами. Эта тема соединяет арифметику с алгеброй и готовит к уравнениям, преобразованиям и решению текстовых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 числовые выражения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знаки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выражение строится из чисел и знаков действий: сложения, вычитания, умножения и деления. Такая запись показывает, какие вычисления нужно выполнить.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скобок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делают запись точной и меняют порядок вычислений. Благодаря им одинаковые числа могут дать разные результаты, если действия выполняются в другой последовательности.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18+4·3, (25−7): 3 и 40−6·5 состоят только из чисел и знаков. Их можно вычислить, если соблюдать правило порядка действий.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вычислений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всех действий получают значение выражения. Оно показывает конкретный результат вычисления и помогает сразу увидеть ответ без лишних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x+5, 2a и 7−b буквы показывают, что запись можно вычислить для разных значений. Такой способ помогает работать с задачами быстрее и точнее.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 записи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содержит буквы, например a+7, 3x−2 или 5(m+n). Буква заменяет число, которое может быть неизвестным или изменяться по условию.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 — это буква, значение которой может меняться. В одном выражении одна и та же буква должна обозначать одно и то же число.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случай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выражения позволяют записывать не один ответ, а целый класс похожих случаев. Поэтому они удобны для правил, формул и задач с разными данными.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и переменная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выполнения действий в выражении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получить правильный результат при вычислении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 — это результат всех выполненных действий. Если запись составлена однозначно, у выражения есть один правильный ответ.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саму запись выражения и его значение. Это помогает не путать правило вычисления с полученным числом и избегать ошибок в ответе.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задачами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значение выражения обозначает конкретную величину: стоимость, расстояние, количество, время или другую нужную характеристику ситуации.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результаты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одни и те же числа могут дать разные значения, если изменить скобки. Например, 9+6:3 и (9+6): 3 считаются по-разному.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числового выражения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состав выражений и для чего каждый вид используется.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выражений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записывать общий случай, а числа — выполнять конкретные вычисления; скобки уточняют порядок действий.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«Числовые и алгебраические выражения»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буквы в выражениях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число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x+5 буква x часто обозначает неизвестное число. Его значение можно найти по условию задачи или после подстановки.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значения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буква в пределах одной задачи должна сохранять одно значение. Поэтому подстановка чисел должна быть последовательной и аккуратной.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величины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буквы обозначают связанные величины, например s=vt. Здесь s — путь, v — скорость, t — время, и все величины связаны между собой.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величина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может быть переменной, если её значение меняется в зависимости от ситуации. Такой способ записи удобен для общих правил и нескольких случаев.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типичную структуру заданий 7 класса: одни действия встречаются в вычислениях чаще, другие — в формулах и составлении выражений.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чаще встречаются в учебных выражениях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скобки особенно важны в формулах, а сложение и вычитание часто используются в простых числовых выражениях.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задач 7 класса по теме «Выражения»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9646" y="1085810"/>
            <a:ext cx="2757773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значений в алгебраическое выражение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Заменить букву числом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вместо буквы подставляют заданное значение. Если x=4, то в выражении 3x+2 буква x заменяется числом 4.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порядок действий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выполняют вычисления по правилам порядка действий. В примере 3·4+2 сначала находят произведение, а потом складывают.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переменных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несколько букв, каждую заменяют своим числом. При a=2 и b=5 выражение a+b даёт 7 после подстановки.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забывать скобки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скобки, их сохраняют и вычисляют в нужном порядке. Это особенно важно при отрицательных числах и сложных записях.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подобных слагаемых ускоряет вычисления и делает запись понятнее.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слагаемых обычно достаточно, чтобы сократить запись и не изменить её значение.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правила темы «Упрощение выражений»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и правильной записи помогает быстрее замечать неточности в скобках, порядке действий и подстановке значений.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выражениями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самими вычислениями, а с невнимательным чтением записи и пропуском скобок.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ошибки, приведённые в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как особый вид алгебраических выражений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S=a·b показывает, как две измеряемые величины дают площадь. Если известны длина и ширина, запись сразу подсказывает способ вычисления. Это удобно в геометрии, когда нужно быстро находить результат без лишних слов и длинных пояснений.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обход фигуры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P=2(a+b) показывает, как сложить две стороны прямоугольника и удвоить сумму. Такая формула особенно полезна, когда стороны известны отдельно. Она помогает избежать ошибок и быстро проверить, верно ли найден периметр.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одном направлении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s=vt связывает путь, скорость и время. Она помогает не только решать задачи, но и понимать, какая величина зависит от других. В тексте задачи формула заменяет длинное описание и делает связь между данными наглядной.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выражение по условию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перевода текстовой задачи на язык алгебры: от выделения величин до проверки результата.
</a:t>
            </a:r>
            <a:endParaRPr lang="en-US" sz="11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билеты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посчитать несколько одинаковых покупок, числовое выражение заменяет длинный текст краткой записью. Так легче умножать цену на количество и не терять данные.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пути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дорога состоит из нескольких отрезков, их времена удобно складывать. Числовое выражение показывает общий путь по частям и помогает аккуратно получить итог без лишних слов.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и расчёты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оплате в магазине числовое выражение помогает быстро определить итоговую сумму или сдачу. Запись делает вычисление понятным и уменьшает риск случайно пропустить одно из действий.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предметов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распределении тетрадей, карандашей или других предметов числовые выражения показывают, сколько всего получится. Это особенно удобно, когда одинаковых групп несколько и ответ нужен точно.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в реальных ситуациях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выражения чаще всего нужны там, где есть переменная и связь между величинами. Это делает их универсальным инструментом для разных тем.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нужны выражения в задачах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у формул и зависимостей: они описывают сразу много похожих случаев, а числовые выражения нужны для одного конкретного ответа.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типовым заданиям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местами слагаемые или множители, значение не изменится. Благодаря этому можно переставлять числа и буквы так, чтобы запись стала удобнее для вычислений и дальнейшего упрощения.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делают выражение короче, понятнее и удобнее для работы. Без них было бы труднее раскрывать скобки, объединять подобные слагаемые и проверять правильность записи.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позволяет раскрывать скобки и умножать число на каждое слагаемое внутри них. Именно это свойство чаще всего используют при преобразовании алгебраических выражений.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умножении можно по-разному группировать числа. Это помогает объединять удобные пары и считать по шагам, не меняя результат выражения.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действий, которые помогают преобразовывать выражения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не путать запись выражения, его значение и элементы записи. Это важно для точных вычислений и объяснений.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основных терминов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помогают отличать саму запись от результата вычислений и правильно читать алгебраические формулы.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 «Числовые и алгебраические выражения»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397" y="1567421"/>
            <a:ext cx="2835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65761"/>
            <a:ext cx="378000" cy="336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правильность выражения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числа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выражение, вместо буквы подставляют удобное значение и вычисляют результат ещё раз. Это помогает увидеть, верно ли записано выражение и не пропущены ли скобки.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важно убедиться, что действия выполнены в правильной последовательности. Ошибка в порядке часто даёт неверный ответ даже тогда, когда запись выглядит аккуратной.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знаки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скобкам, особенно если внутри есть отрицательное число или несколько действий подряд. Именно здесь чаще всего появляются невнимательные ошибки.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ожиданием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результат сравнивают с тем, что должно получиться по смыслу задачи. Если ответ не совпадает, запись пересматривают и находят неточность.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 — это язык для чисел и правил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дают конкретный ответ, а алгебраические помогают описывать общий случай. Умение читать, составлять и упрощать их открывает путь к уравнениям, формулам и новым темам алгебры.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2026-05-29T23:45:14Z</dcterms:created>
  <dcterms:modified xsi:type="dcterms:W3CDTF">2026-05-29T23:45:14Z</dcterms:modified>
</cp:coreProperties>
</file>