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высшей нервной деятельности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мышления, памяти, эмоций и поведения для адаптации и обучения.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понятия высшей нервной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ввёл И.П. Павлов в начале XX века. Это междисциплинарное понятие объединяет биологию, психологию и медицину, отражая важность изучения мозга для понимания поведения и обучения.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в мозге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представляет собой сложный процесс обработки и передачи сигналов в головном мозге, что обеспечивает способность человека адаптироваться и принимать решения.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обучения и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обучаться и приобретать знания формируется благодаря нейронным связям, которые изменяются под влиянием опыта и воздействия внешней среды.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составляет фундамент для развития личности, формирует её психологические особенности, поведение и реакции на окружающий мир.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высшей нервной деятельности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центральной нервной системы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включает головной и спинной мозг и регулирует координацию движений, обработку ощущений и интеграцию психических функций.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память, речь и контроль сложных процессов, необходимых для адаптивного поведения человека в окружающей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отвечает за работу нервных центров, объединяющих сенсорную информацию, моторные реакции и когнитивные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 долей головного мозга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доля коры мозга отвечает за определённые функции восприятия и управления поведением.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задач между долями отражает сложность и эффективность работы мозга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Нейробиологические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нервного сигнала в мозге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восприятия до реакции: последовательность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врождённые, обеспечивают основные выживающие реакции, например, моргание и слюноотделение при пище.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условных и безусловных рефлексов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через обучение, как реакция на новые стимулы, например, слюноотделение на звук звонка у собаки.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рефлексов важны для адаптации организма и позволяют эффективно реагировать на изменения в окружающей среде.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требуют повторений для закрепления, безусловные проявляются автоматически и быстро с рождения.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6014" y="1835776"/>
            <a:ext cx="480132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условных и безусловных рефлексов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отражают различия в происхождении и формировании рефлексов.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быстры и устойчивы, условные формируются медленнее и зависят от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И.П. Павлова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памяти и их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делится на кратковременную, долговременную и оперативную, каждая отвечает за разный временной отрезок и функцию в обучении.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памяти с отделами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памяти связан с определёнными зонами мозга, что позволяет эффективно хранить и обрабатывать информацию в разных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обучения по Павлову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основано на формировании условных рефлексов через повторение нейтрального стимула вместе с значимым.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реакция собак Павлова на звонок, который ассоциировался с подачей пищи, вызывая условный ответ слюноотделения.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помогает осваивать новые навыки и знания, обеспечивая адаптацию к изменениям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условного рефлекса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теория И.П. Павлова о рефлексах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1245" y="2115380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451" y="2097743"/>
            <a:ext cx="297490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отвечает за обработку эмоций, таких как страх и радость, что влияет на внутреннее состояние ученика во время занятий и его реакцию на события в классе.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переживания усиливают мотивацию к обучению или, наоборот, приводят к рассеиванию внимания, что отражается на качестве усвоения материала.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эмоции способствуют либо укреплению, либо ослаблению памяти, влияют на успешность повторения и запоминания учебного материала.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на поведение ученика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Брока — источник речи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Брока расположена в левом полушарии и отвечает за формирование слов и грамматическую структуру. Она позволяет человеку выстраивать связные и понятные высказывания на слух.
</a:t>
            </a:r>
            <a:endParaRPr lang="en-US" sz="1175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Вернике — понимание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Вернике обрабатывает воспринимаемый язык, помогая понимать смыслы слов и фраз. Без неё речь ничего не значила бы, несмотря на правильное произношение.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речевых центров в мозге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597" y="1835776"/>
            <a:ext cx="4801328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мозга человека и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мозге человека, обезьяны и собаки по размеру и функциям.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мозг отличается высоким развитием коры, что обеспечивает сложное мышление и речь, в отличие от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биология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определяет основные способности и темперамент, влияя на скорость мышления и реакции на стресс.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эмоциональной устойчивости влияет на успешность в сложных и стрессовых ситуациях.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окружение формируют личностные качества, развивают навыки коммуникации и восприятия информации.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играет ключевую роль в становлении индивидуальности и способностей каждого человека.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индивидуальных различий в высшей нервной деятельности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уровня стресса и учебной успеваемости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стресса негативно сказывается на способности концентрироваться и усваивать новые знания.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стресса способствует улучшению памяти и повышению средних оценок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школьной психологии,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мозга и эффективность обучения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способен перестраивать нервные связи, что обеспечивает адаптацию к новым знаниям и ситуациям.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 пластичность помогает восстановлению утраченных функций и улучшению когнитивных способностей.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пластичность максимальна, что делает период подходящим для интенсивного обучения.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нервных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происходит восстановление структуры нейронов, что позволяет сохранить работоспособность мозга на следующий день.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переработать и сохранить новую информацию, что повышает эффективность обучения и быстроту воспоминаний.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стрессу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улучшает эмоциональное состояние, снижая уровень стресса и повышая настроение у подростков и школьников.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сна для мозга и обучения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исследований высшей нервной деятельности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методик обучения с учётом индивидуальных особенностей помогает повысить успеваемость и мотивацию учеников.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полученные знания применяются для терапии неврозов и реабилитации после травм головного мозга.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исследования способствуют улучшению концентрации и быстроты реакции, что повышает результаты спортсменов.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высшей нервной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— основа интеллекта и адаптации. Её изучение помогает развивать личность и применять нейронауки в образовании и здравоохранении.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2026-05-08T23:54:39Z</dcterms:created>
  <dcterms:modified xsi:type="dcterms:W3CDTF">2026-05-08T23:54:39Z</dcterms:modified>
</cp:coreProperties>
</file>