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679700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когда появилось сельское хозяйство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перешли от собирательства к производящему хозяйству?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добычи к производству пищи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люди жили охотой, собирательством и рыболовством, завися от природы и сезонных перемещений. После последнего ледникового периода климат стал мягче, и в разных регионах появились условия для оседлой жизни, накопления знаний и первых опытов выращивания растений и животных.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сельское хозяйство возникло именно в эпоху неолита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стал стабильнее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потепления дольше сохранялись благоприятные сезоны, а многие территории стали пригодны для оседлой жизни и регулярного выращивания полезных растений.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дало первые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замечали, что зерна, случайно попавшие в почву рядом с жильем, прорастают, а отдельные растения дают более крупные и удобные для сбора плоды.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стали менее предсказуемыми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запасы диких растений и животных уже не могли надежно обеспечивать растущее население, поэтому люди искали более устойчивый источник пищи.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отбор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сохранение лучших семян и удобных для человека форм привело к контролируемому выращиванию, из которого выросли первые культурные растения.
</a:t>
            </a:r>
            <a:endParaRPr lang="en-US" sz="11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64719"/>
            <a:ext cx="4794300" cy="17837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центры происхождения сельского хозяйства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возникло независимо в нескольких регионах мира и в разное время.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множественное происхождение сельского хозяйства: оно не было изобретено однажды и затем распространено, а возникало независимо в разных частях света.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данные о ранних очагах земледелия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Плодородный полумесяц — самый ранний очаг земледелия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3175" y="106367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посевы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Леванта и Междуречья около 10 тысяч лет до н. э. начали целенаправленно выращивать пшеницу и ячмень, используя местные дикие формы как основу для новых посевов.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1285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 же раньше многих других регионов одомашнили коз, овец и крупный рогатый скот. Это позволило соединить земледелие со скотоводством и сделать хозяйство более устойчивым.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9401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долины, умеренный климат и близость рек облегчали накопление запасов и развитие постоянных поселений, поэтому именно этот регион стал одним из ключевых центров ранней экономики.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 и ее хозяйственные последствия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46867" y="1848609"/>
            <a:ext cx="4190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работ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потерять урожай, община должна была заранее распределять труд, следить за сроками посева и уборки, а также заботиться о запасах на трудные сезоны.
</a:t>
            </a:r>
            <a:endParaRPr lang="en-US" sz="1081" dirty="0"/>
          </a:p>
        </p:txBody>
      </p:sp>
      <p:sp>
        <p:nvSpPr>
          <p:cNvPr id="11" name="Text 3"/>
          <p:cNvSpPr txBox="1"/>
          <p:nvPr/>
        </p:nvSpPr>
        <p:spPr>
          <a:xfrm>
            <a:off x="446867" y="2607075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занятий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пищи освободили часть людей от постоянной добычи пропитания. Это ускорило развитие ремесел, обмена и специальных навыков, нужных для жизни поселения.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446867" y="1090150"/>
            <a:ext cx="4190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земледелию закрепил людей на одном месте. Возникли постоянные поселения, а рядом с ними — поля, хранилища и пространства, рассчитанные на длительное использование.
</a:t>
            </a:r>
            <a:endParaRPr lang="en-US" sz="1081" dirty="0"/>
          </a:p>
        </p:txBody>
      </p:sp>
      <p:sp>
        <p:nvSpPr>
          <p:cNvPr id="13" name="Text 5"/>
          <p:cNvSpPr txBox="1"/>
          <p:nvPr/>
        </p:nvSpPr>
        <p:spPr>
          <a:xfrm>
            <a:off x="453989" y="3393105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запасы можно было хранить и распределять, возрастала роль тех, кто ими распоряжался. Так усиливались имущественные различия и управление внутри общины.
</a:t>
            </a:r>
            <a:endParaRPr lang="en-US" sz="1126" dirty="0"/>
          </a:p>
        </p:txBody>
      </p:sp>
      <p:sp>
        <p:nvSpPr>
          <p:cNvPr id="14" name="Text 6"/>
          <p:cNvSpPr txBox="1"/>
          <p:nvPr/>
        </p:nvSpPr>
        <p:spPr>
          <a:xfrm>
            <a:off x="453989" y="4179134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хозяйственная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 изменила саму логику существования общества: теперь человек не только получал ресурсы от природы, но и сам создавал их в большом объеме.
</a:t>
            </a:r>
            <a:endParaRPr lang="en-US" sz="112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раннего земледелия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континентах переход к земледелию шел не одновременно: первые опыты предшествовали устойчивым центрам на тысячелетия.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по времени, тем больше регионов включалось в процесс. Это подтверждает длительный и многократный характер возникновения земледелия.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археологических датировок ранних очагов земледелия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0951" y="1377928"/>
            <a:ext cx="189000" cy="2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011"/>
            <a:ext cx="202200" cy="179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16011"/>
            <a:ext cx="202200" cy="179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происходило одомашнивание растений и животных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посева оставляли зерна более крупных и устойчивых растений. Такой выбор постепенно изменял наследственные признаки и делал культурные формы удобнее для человека.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плодов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закреплялись качества, выгодные людям: более сладкие, крупные или менее осыпающиеся плоды. Это облегчало сбор урожая и повышало его надежность.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животных предпочитали тех, кто меньше пугался человека и легче переносил содержание рядом с жильем. Так появлялись более управляемые домашние формы.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культурные растения и домашние животные заметно отличались от диких предков по размеру, поведению и продуктивности, образуя основу производящего хозяйства.
</a:t>
            </a:r>
            <a:endParaRPr lang="en-US" sz="10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собирательства к земледелию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климатические изменения и накопление практического опыта привели к производящему хозяйству.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как самостоятельный центр земледелия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речные долины — два пути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земледелие развивалось независимо от Ближнего Востока. На севере в центре внимания оказалось просо, на юге — рис, и именно различие природных зон задало разные хозяйственные стратегии. Ранние поселения возникали вдоль рек и вокруг участков, где воду можно было удерживать и распределять.
</a:t>
            </a:r>
            <a:endParaRPr lang="en-US" sz="894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Рисовые поля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Китая требовал постоянного контроля за влагой, поэтому земледельцы рано создавали оросительные системы. Террасные поля и каналы позволяли использовать склоны холмов и удерживать воду там, где ее было недостаточно для обычного земледелия.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поселения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7 000 году до н. э. земледельческие общины уже опирались на постоянное жилье и организованный труд. Это помогало не только выращивать урожай, но и накапливать знания, передавать их между поколениями и поддерживать хозяйство в сложной природной среде.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Мезоамерика и происхождение кукурузы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25775" y="1437813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современной Мексики и соседних областей земледелие возникло самостоятельно, без заимствования из Старого Света. Это произошло позже, чем в Плодородном полумесяце и Восточной Азии.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5775" y="2259428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Теосинте и кукуруза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7 тысяч лет назад местные жители начали отбирать теосинте — дикое растение с мелкими зернами. Долгий отбор превратил его в кукурузу с более крупными початками и высокой урожайностью.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5775" y="30810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трёх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не существовала отдельно: рядом с ней выращивали бобы и тыкву. Такое сочетание улучшало питание, помогало сохранять плодородие почвы и делало хозяйство более устойчивым к неурожаям.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5775" y="39026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земледелию усилил оседлость, расширил обмен и сделал продовольствие более надежным. Со временем именно эта система стала основой сложных обществ Мезоамерики.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00044" y="919100"/>
            <a:ext cx="43441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растения, определившие ранние хозяйственные системы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Наборы культур отражают особенности климата, питания и хозяйственной специализации каждого региона.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хозяйственные системы формировались под влиянием местных природных условий: одни опирались на зерновые, другие — на комбинацию растений и животных.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данные по центрам происхождения земледелия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образа жизни и демографических процессов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предсказуемая пища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Оседлое хозяйство уменьшило зависимость от случайных удач охоты и сбора. Запасы зерна и других культур позволили переживать неблагоприятные сезоны и поддерживать население на одной территории.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питание стало стабильнее, население могло расти быстрее. На одной и той же площади общины начали размещать больше людей, что постепенно изменило масштаб поселений и их структуру.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плотности поселений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земледельческих деревнях люди жили теснее, чем в кочевых группах. Это способствовало появлению складов, общинных полей, правил распределения воды и более сложной организации труда.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риски для 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людей, животных и отходов усиливала распространение инфекций. При слабой санитарии возрастали болезни, а высокая плотность населения делала их последствия особенно заметными.
</a:t>
            </a:r>
            <a:endParaRPr lang="en-US" sz="11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Присваивающее и производящее хозяйство: сравнение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системами проявлялось не только в способе добывания пищи, но и в организации времени, пространства и социальных отношений внутри общины.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снизило подвижность, но повысило устойчивость питания и позволило накапливать ресурсы, что ускорило социальную и хозяйственную усложнённость.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историко-археологическая характеристика ранних хозяйственных систем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19065"/>
            <a:ext cx="324900" cy="25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719065"/>
            <a:ext cx="324900" cy="25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последствия излишков продукции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запасов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зерна и других продуктов можно было сохранять на длительный срок. Это сделало хозяйство менее уязвимым к неурожаям и позволило планировать жизнь общины заранее.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перераспределение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еды стало больше, чем требовалось для ежедневного потребления, появились обмен, подати и перераспределение. Продукты превратились в важный ресурс для укрепления связей внутри общества.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поселений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запас пищи поддерживал увеличение населения и появление крупных поселений. Именно излишек продукции сделал возможным развитие городских центров и усложнение управления.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части людей от постоянного добывания пищи дало возможность заниматься ремеслом, торговлей и управлением. Так экономика стала более разнообразной и специализированной.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Ирригация, плуг и повышение эффективности земледелия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54056" y="2721774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Плуг и обработка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Плуг облегчал рыхление земли и увеличивал площадь, которую можно было обработать за сезон. Это повышало производительность труда и делало земледелие менее зависимым от ручных инструментов.
</a:t>
            </a:r>
            <a:endParaRPr lang="en-US" sz="1158" dirty="0"/>
          </a:p>
        </p:txBody>
      </p:sp>
      <p:sp>
        <p:nvSpPr>
          <p:cNvPr id="10" name="Text 3"/>
          <p:cNvSpPr txBox="1"/>
          <p:nvPr/>
        </p:nvSpPr>
        <p:spPr>
          <a:xfrm>
            <a:off x="454056" y="3913790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ирригации и более совершенных орудий помогло получить устойчивые урожаи даже в сложных природных условиях. Именно так земледелие стало эффективнее и экономически значимее.
</a:t>
            </a:r>
            <a:endParaRPr lang="en-US" sz="1158" dirty="0"/>
          </a:p>
        </p:txBody>
      </p:sp>
      <p:sp>
        <p:nvSpPr>
          <p:cNvPr id="11" name="Text 4"/>
          <p:cNvSpPr txBox="1"/>
          <p:nvPr/>
        </p:nvSpPr>
        <p:spPr>
          <a:xfrm>
            <a:off x="450356" y="1529749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воды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урожай зависел от надежного снабжения влагой. Поэтому строили каналы, плотины и оросительные системы, которые позволяли использовать воду более регулярно и предсказуемо.
</a:t>
            </a:r>
            <a:endParaRPr lang="en-US" sz="11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земледелия по континентам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путь из единого источника, а несколько самостоятельных очагов, возникших в разных природных условиях и в разное время.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появлялось многократно и независимо. Наибольшая концентрация ранних центров связана с Евразией, но вклад Америки и Африки также был существенным.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по ранним центрам одомашнивания растений и животных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археологи устанавливают время и место появления земледелия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Радиоуглеродное датирование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помогает определить возраст органических остатков — семян, костей и угля. Он позволяет достаточно точно установить, когда существовало поселение или использовались определенные материалы.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Археоботаника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зерен, пыльцы и других растительных остатков показывает, какие культуры выращивали древние люди. По ним можно отличить собранные дикорастущие растения от окультуренных форм.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животных и орудий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домашних животных, характерные повреждения зубов и особенности орудий труда указывают на скотоводство и обработку земли. Эти признаки подтверждают переход к производящему хозяйству.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и хранилища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домов, ям для зерна и других хранилищ свидетельствуют об оседлом образе жизни. Когда такие находки сочетаются с датировками, можно восстановить место и время появления земледелия.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раннего сельского хозяйства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показывают переход от добывания готовых ресурсов к их производству, хранению и управлению ими.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отличалось не одним новшеством, а целым комплексом изменений: в питании, расселении, труде и социальной организации общества.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археологических и исторических признаков раннего земледелия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изменило ход истории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Возникнув в нескольких независимых центрах, земледелие превратило человека из собирателя ресурсов в их производителя. Именно этот переход открыл путь к городам, государствам и сложным экономикам.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2026-06-03T05:41:08Z</dcterms:created>
  <dcterms:modified xsi:type="dcterms:W3CDTF">2026-06-03T05:41:08Z</dcterms:modified>
</cp:coreProperties>
</file>